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ucidity Condensed" charset="1" panose="00000600000000000000"/>
      <p:regular r:id="rId22"/>
    </p:embeddedFont>
    <p:embeddedFont>
      <p:font typeface="Glacial Indifference" charset="1" panose="00000000000000000000"/>
      <p:regular r:id="rId23"/>
    </p:embeddedFont>
    <p:embeddedFont>
      <p:font typeface="Bricolage Grotesque Bold" charset="1" panose="020B0605040402000204"/>
      <p:regular r:id="rId24"/>
    </p:embeddedFont>
    <p:embeddedFont>
      <p:font typeface="Bricolage Grotesque" charset="1" panose="020B0605040402000204"/>
      <p:regular r:id="rId25"/>
    </p:embeddedFont>
    <p:embeddedFont>
      <p:font typeface="Arial Unicode Bold" charset="1" panose="020B0704020202020204"/>
      <p:regular r:id="rId26"/>
    </p:embeddedFont>
    <p:embeddedFont>
      <p:font typeface="Canva Sans" charset="1" panose="020B0503030501040103"/>
      <p:regular r:id="rId27"/>
    </p:embeddedFont>
    <p:embeddedFont>
      <p:font typeface="Canva Sans Bold" charset="1" panose="020B08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13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48.png" Type="http://schemas.openxmlformats.org/officeDocument/2006/relationships/image"/><Relationship Id="rId3" Target="https://drive.google.com/drive/folders/11mTgNJ0NOVkaF87B_joNu8aSOi4DNh1z?usp=drive_link" TargetMode="External" Type="http://schemas.openxmlformats.org/officeDocument/2006/relationships/hyperlink"/><Relationship Id="rId4" Target="../media/image12.png" Type="http://schemas.openxmlformats.org/officeDocument/2006/relationships/image"/><Relationship Id="rId5" Target="../media/image14.png" Type="http://schemas.openxmlformats.org/officeDocument/2006/relationships/image"/><Relationship Id="rId6" Target="../media/image42.pn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4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026491">
            <a:off x="10405202" y="-2847843"/>
            <a:ext cx="8843087" cy="10111639"/>
          </a:xfrm>
          <a:custGeom>
            <a:avLst/>
            <a:gdLst/>
            <a:ahLst/>
            <a:cxnLst/>
            <a:rect r="r" b="b" t="t" l="l"/>
            <a:pathLst>
              <a:path h="10111639" w="8843087">
                <a:moveTo>
                  <a:pt x="0" y="0"/>
                </a:moveTo>
                <a:lnTo>
                  <a:pt x="8843087" y="0"/>
                </a:lnTo>
                <a:lnTo>
                  <a:pt x="8843087" y="10111639"/>
                </a:lnTo>
                <a:lnTo>
                  <a:pt x="0" y="10111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80267" y="1504729"/>
            <a:ext cx="9691491" cy="7400775"/>
          </a:xfrm>
          <a:custGeom>
            <a:avLst/>
            <a:gdLst/>
            <a:ahLst/>
            <a:cxnLst/>
            <a:rect r="r" b="b" t="t" l="l"/>
            <a:pathLst>
              <a:path h="7400775" w="9691491">
                <a:moveTo>
                  <a:pt x="0" y="0"/>
                </a:moveTo>
                <a:lnTo>
                  <a:pt x="9691490" y="0"/>
                </a:lnTo>
                <a:lnTo>
                  <a:pt x="9691490" y="7400774"/>
                </a:lnTo>
                <a:lnTo>
                  <a:pt x="0" y="7400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137" t="0" r="-8453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45170" y="2712155"/>
            <a:ext cx="9259439" cy="1701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27"/>
              </a:lnSpc>
              <a:spcBef>
                <a:spcPct val="0"/>
              </a:spcBef>
            </a:pPr>
            <a:r>
              <a:rPr lang="en-US" sz="9876" spc="790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EXPERIMENTAL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95427" y="3657269"/>
            <a:ext cx="8876330" cy="377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32"/>
              </a:lnSpc>
              <a:spcBef>
                <a:spcPct val="0"/>
              </a:spcBef>
            </a:pPr>
            <a:r>
              <a:rPr lang="en-US" sz="16737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Ph</a:t>
            </a:r>
            <a:r>
              <a:rPr lang="en-US" sz="16737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ysics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713591" y="6047115"/>
            <a:ext cx="2738642" cy="3013637"/>
          </a:xfrm>
          <a:custGeom>
            <a:avLst/>
            <a:gdLst/>
            <a:ahLst/>
            <a:cxnLst/>
            <a:rect r="r" b="b" t="t" l="l"/>
            <a:pathLst>
              <a:path h="3013637" w="2738642">
                <a:moveTo>
                  <a:pt x="0" y="0"/>
                </a:moveTo>
                <a:lnTo>
                  <a:pt x="2738642" y="0"/>
                </a:lnTo>
                <a:lnTo>
                  <a:pt x="2738642" y="3013636"/>
                </a:lnTo>
                <a:lnTo>
                  <a:pt x="0" y="3013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56101" y="5127991"/>
            <a:ext cx="3248331" cy="4604840"/>
          </a:xfrm>
          <a:custGeom>
            <a:avLst/>
            <a:gdLst/>
            <a:ahLst/>
            <a:cxnLst/>
            <a:rect r="r" b="b" t="t" l="l"/>
            <a:pathLst>
              <a:path h="4604840" w="3248331">
                <a:moveTo>
                  <a:pt x="0" y="0"/>
                </a:moveTo>
                <a:lnTo>
                  <a:pt x="3248331" y="0"/>
                </a:lnTo>
                <a:lnTo>
                  <a:pt x="3248331" y="4604840"/>
                </a:lnTo>
                <a:lnTo>
                  <a:pt x="0" y="46048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53615" y="6939285"/>
            <a:ext cx="9259439" cy="88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5"/>
              </a:lnSpc>
              <a:spcBef>
                <a:spcPct val="0"/>
              </a:spcBef>
            </a:pPr>
            <a:r>
              <a:rPr lang="en-US" sz="5203" spc="52">
                <a:solidFill>
                  <a:srgbClr val="29294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Ms. Raghad Rashed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8660">
            <a:off x="4996718" y="688470"/>
            <a:ext cx="6665389" cy="6986495"/>
          </a:xfrm>
          <a:custGeom>
            <a:avLst/>
            <a:gdLst/>
            <a:ahLst/>
            <a:cxnLst/>
            <a:rect r="r" b="b" t="t" l="l"/>
            <a:pathLst>
              <a:path h="6986495" w="6665389">
                <a:moveTo>
                  <a:pt x="0" y="0"/>
                </a:moveTo>
                <a:lnTo>
                  <a:pt x="6665389" y="0"/>
                </a:lnTo>
                <a:lnTo>
                  <a:pt x="6665389" y="6986495"/>
                </a:lnTo>
                <a:lnTo>
                  <a:pt x="0" y="698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1355" y="3643571"/>
            <a:ext cx="444224" cy="409494"/>
          </a:xfrm>
          <a:custGeom>
            <a:avLst/>
            <a:gdLst/>
            <a:ahLst/>
            <a:cxnLst/>
            <a:rect r="r" b="b" t="t" l="l"/>
            <a:pathLst>
              <a:path h="409494" w="444224">
                <a:moveTo>
                  <a:pt x="0" y="0"/>
                </a:moveTo>
                <a:lnTo>
                  <a:pt x="444224" y="0"/>
                </a:lnTo>
                <a:lnTo>
                  <a:pt x="444224" y="409494"/>
                </a:lnTo>
                <a:lnTo>
                  <a:pt x="0" y="40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78660">
            <a:off x="5544208" y="3404667"/>
            <a:ext cx="6177264" cy="156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03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the place covers  ~1000m²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24771">
            <a:off x="9904496" y="79941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3" y="0"/>
                </a:lnTo>
                <a:lnTo>
                  <a:pt x="270213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4771">
            <a:off x="13156029" y="35706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2" y="0"/>
                </a:lnTo>
                <a:lnTo>
                  <a:pt x="270212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4148" y="1900932"/>
            <a:ext cx="604727" cy="557449"/>
          </a:xfrm>
          <a:custGeom>
            <a:avLst/>
            <a:gdLst/>
            <a:ahLst/>
            <a:cxnLst/>
            <a:rect r="r" b="b" t="t" l="l"/>
            <a:pathLst>
              <a:path h="557449" w="604727">
                <a:moveTo>
                  <a:pt x="0" y="0"/>
                </a:moveTo>
                <a:lnTo>
                  <a:pt x="604727" y="0"/>
                </a:lnTo>
                <a:lnTo>
                  <a:pt x="604727" y="557448"/>
                </a:lnTo>
                <a:lnTo>
                  <a:pt x="0" y="55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137" t="0" r="-8453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26673" y="3159340"/>
            <a:ext cx="9861327" cy="7127660"/>
          </a:xfrm>
          <a:custGeom>
            <a:avLst/>
            <a:gdLst/>
            <a:ahLst/>
            <a:cxnLst/>
            <a:rect r="r" b="b" t="t" l="l"/>
            <a:pathLst>
              <a:path h="7127660" w="9861327">
                <a:moveTo>
                  <a:pt x="0" y="0"/>
                </a:moveTo>
                <a:lnTo>
                  <a:pt x="9861327" y="0"/>
                </a:lnTo>
                <a:lnTo>
                  <a:pt x="9861327" y="7127660"/>
                </a:lnTo>
                <a:lnTo>
                  <a:pt x="0" y="7127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43484" y="3328201"/>
            <a:ext cx="9627704" cy="6958799"/>
          </a:xfrm>
          <a:custGeom>
            <a:avLst/>
            <a:gdLst/>
            <a:ahLst/>
            <a:cxnLst/>
            <a:rect r="r" b="b" t="t" l="l"/>
            <a:pathLst>
              <a:path h="6958799" w="9627704">
                <a:moveTo>
                  <a:pt x="0" y="0"/>
                </a:moveTo>
                <a:lnTo>
                  <a:pt x="9627704" y="0"/>
                </a:lnTo>
                <a:lnTo>
                  <a:pt x="9627704" y="6958799"/>
                </a:lnTo>
                <a:lnTo>
                  <a:pt x="0" y="69587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78660">
            <a:off x="4461639" y="5285441"/>
            <a:ext cx="6587087" cy="53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</a:pPr>
            <a:r>
              <a:rPr lang="en-US" b="true" sz="4004">
                <a:solidFill>
                  <a:srgbClr val="292944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Source: OANA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B0CB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8660">
            <a:off x="4996718" y="688470"/>
            <a:ext cx="6665389" cy="6986495"/>
          </a:xfrm>
          <a:custGeom>
            <a:avLst/>
            <a:gdLst/>
            <a:ahLst/>
            <a:cxnLst/>
            <a:rect r="r" b="b" t="t" l="l"/>
            <a:pathLst>
              <a:path h="6986495" w="6665389">
                <a:moveTo>
                  <a:pt x="0" y="0"/>
                </a:moveTo>
                <a:lnTo>
                  <a:pt x="6665389" y="0"/>
                </a:lnTo>
                <a:lnTo>
                  <a:pt x="6665389" y="6986495"/>
                </a:lnTo>
                <a:lnTo>
                  <a:pt x="0" y="6986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91355" y="3643571"/>
            <a:ext cx="444224" cy="409494"/>
          </a:xfrm>
          <a:custGeom>
            <a:avLst/>
            <a:gdLst/>
            <a:ahLst/>
            <a:cxnLst/>
            <a:rect r="r" b="b" t="t" l="l"/>
            <a:pathLst>
              <a:path h="409494" w="444224">
                <a:moveTo>
                  <a:pt x="0" y="0"/>
                </a:moveTo>
                <a:lnTo>
                  <a:pt x="444224" y="0"/>
                </a:lnTo>
                <a:lnTo>
                  <a:pt x="444224" y="409494"/>
                </a:lnTo>
                <a:lnTo>
                  <a:pt x="0" y="40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78660">
            <a:off x="5544208" y="3404667"/>
            <a:ext cx="6177264" cy="156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4"/>
              </a:lnSpc>
            </a:pPr>
            <a:r>
              <a:rPr lang="en-US" sz="603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irradiance</a:t>
            </a:r>
          </a:p>
          <a:p>
            <a:pPr algn="ctr">
              <a:lnSpc>
                <a:spcPts val="6034"/>
              </a:lnSpc>
            </a:pPr>
            <a:r>
              <a:rPr lang="en-US" sz="603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experiment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824771">
            <a:off x="9904496" y="79941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3" y="0"/>
                </a:lnTo>
                <a:lnTo>
                  <a:pt x="270213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4771">
            <a:off x="13156029" y="35706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2" y="0"/>
                </a:lnTo>
                <a:lnTo>
                  <a:pt x="270212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4148" y="1900932"/>
            <a:ext cx="604727" cy="557449"/>
          </a:xfrm>
          <a:custGeom>
            <a:avLst/>
            <a:gdLst/>
            <a:ahLst/>
            <a:cxnLst/>
            <a:rect r="r" b="b" t="t" l="l"/>
            <a:pathLst>
              <a:path h="557449" w="604727">
                <a:moveTo>
                  <a:pt x="0" y="0"/>
                </a:moveTo>
                <a:lnTo>
                  <a:pt x="604727" y="0"/>
                </a:lnTo>
                <a:lnTo>
                  <a:pt x="604727" y="557448"/>
                </a:lnTo>
                <a:lnTo>
                  <a:pt x="0" y="55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137" t="0" r="-84537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27136" y="851116"/>
            <a:ext cx="1487450" cy="1607264"/>
          </a:xfrm>
          <a:custGeom>
            <a:avLst/>
            <a:gdLst/>
            <a:ahLst/>
            <a:cxnLst/>
            <a:rect r="r" b="b" t="t" l="l"/>
            <a:pathLst>
              <a:path h="1607264" w="1487450">
                <a:moveTo>
                  <a:pt x="0" y="0"/>
                </a:moveTo>
                <a:lnTo>
                  <a:pt x="1487450" y="0"/>
                </a:lnTo>
                <a:lnTo>
                  <a:pt x="1487450" y="1607264"/>
                </a:lnTo>
                <a:lnTo>
                  <a:pt x="0" y="1607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54993"/>
            <a:ext cx="16214216" cy="6313088"/>
            <a:chOff x="0" y="0"/>
            <a:chExt cx="4270411" cy="1662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0411" cy="1662706"/>
            </a:xfrm>
            <a:custGeom>
              <a:avLst/>
              <a:gdLst/>
              <a:ahLst/>
              <a:cxnLst/>
              <a:rect r="r" b="b" t="t" l="l"/>
              <a:pathLst>
                <a:path h="1662706" w="4270411">
                  <a:moveTo>
                    <a:pt x="24351" y="0"/>
                  </a:moveTo>
                  <a:lnTo>
                    <a:pt x="4246060" y="0"/>
                  </a:lnTo>
                  <a:cubicBezTo>
                    <a:pt x="4259509" y="0"/>
                    <a:pt x="4270411" y="10902"/>
                    <a:pt x="4270411" y="24351"/>
                  </a:cubicBezTo>
                  <a:lnTo>
                    <a:pt x="4270411" y="1638355"/>
                  </a:lnTo>
                  <a:cubicBezTo>
                    <a:pt x="4270411" y="1651804"/>
                    <a:pt x="4259509" y="1662706"/>
                    <a:pt x="4246060" y="1662706"/>
                  </a:cubicBezTo>
                  <a:lnTo>
                    <a:pt x="24351" y="1662706"/>
                  </a:lnTo>
                  <a:cubicBezTo>
                    <a:pt x="10902" y="1662706"/>
                    <a:pt x="0" y="1651804"/>
                    <a:pt x="0" y="1638355"/>
                  </a:cubicBezTo>
                  <a:lnTo>
                    <a:pt x="0" y="24351"/>
                  </a:lnTo>
                  <a:cubicBezTo>
                    <a:pt x="0" y="10902"/>
                    <a:pt x="10902" y="0"/>
                    <a:pt x="24351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0411" cy="170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483666">
            <a:off x="11965442" y="1766892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83666">
            <a:off x="12951997" y="5887160"/>
            <a:ext cx="342812" cy="316011"/>
          </a:xfrm>
          <a:custGeom>
            <a:avLst/>
            <a:gdLst/>
            <a:ahLst/>
            <a:cxnLst/>
            <a:rect r="r" b="b" t="t" l="l"/>
            <a:pathLst>
              <a:path h="316011" w="342812">
                <a:moveTo>
                  <a:pt x="342812" y="0"/>
                </a:moveTo>
                <a:lnTo>
                  <a:pt x="0" y="0"/>
                </a:lnTo>
                <a:lnTo>
                  <a:pt x="0" y="316011"/>
                </a:lnTo>
                <a:lnTo>
                  <a:pt x="342812" y="316011"/>
                </a:lnTo>
                <a:lnTo>
                  <a:pt x="3428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37" t="0" r="-84537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20819" y="3472493"/>
            <a:ext cx="2844917" cy="3657751"/>
          </a:xfrm>
          <a:custGeom>
            <a:avLst/>
            <a:gdLst/>
            <a:ahLst/>
            <a:cxnLst/>
            <a:rect r="r" b="b" t="t" l="l"/>
            <a:pathLst>
              <a:path h="3657751" w="2844917">
                <a:moveTo>
                  <a:pt x="0" y="0"/>
                </a:moveTo>
                <a:lnTo>
                  <a:pt x="2844917" y="0"/>
                </a:lnTo>
                <a:lnTo>
                  <a:pt x="2844917" y="3657751"/>
                </a:lnTo>
                <a:lnTo>
                  <a:pt x="0" y="36577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13407633" y="6483749"/>
            <a:ext cx="1535109" cy="1018902"/>
          </a:xfrm>
          <a:custGeom>
            <a:avLst/>
            <a:gdLst/>
            <a:ahLst/>
            <a:cxnLst/>
            <a:rect r="r" b="b" t="t" l="l"/>
            <a:pathLst>
              <a:path h="1018902" w="1535109">
                <a:moveTo>
                  <a:pt x="0" y="0"/>
                </a:moveTo>
                <a:lnTo>
                  <a:pt x="1535109" y="0"/>
                </a:lnTo>
                <a:lnTo>
                  <a:pt x="1535109" y="1018902"/>
                </a:lnTo>
                <a:lnTo>
                  <a:pt x="0" y="101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8913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3407633" y="3797223"/>
            <a:ext cx="1535109" cy="1018902"/>
          </a:xfrm>
          <a:custGeom>
            <a:avLst/>
            <a:gdLst/>
            <a:ahLst/>
            <a:cxnLst/>
            <a:rect r="r" b="b" t="t" l="l"/>
            <a:pathLst>
              <a:path h="1018902" w="1535109">
                <a:moveTo>
                  <a:pt x="0" y="0"/>
                </a:moveTo>
                <a:lnTo>
                  <a:pt x="1535109" y="0"/>
                </a:lnTo>
                <a:lnTo>
                  <a:pt x="1535109" y="1018903"/>
                </a:lnTo>
                <a:lnTo>
                  <a:pt x="0" y="101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68913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11999" y="3472493"/>
            <a:ext cx="2574661" cy="1376305"/>
          </a:xfrm>
          <a:custGeom>
            <a:avLst/>
            <a:gdLst/>
            <a:ahLst/>
            <a:cxnLst/>
            <a:rect r="r" b="b" t="t" l="l"/>
            <a:pathLst>
              <a:path h="1376305" w="2574661">
                <a:moveTo>
                  <a:pt x="0" y="0"/>
                </a:moveTo>
                <a:lnTo>
                  <a:pt x="2574661" y="0"/>
                </a:lnTo>
                <a:lnTo>
                  <a:pt x="2574661" y="1376305"/>
                </a:lnTo>
                <a:lnTo>
                  <a:pt x="0" y="137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6639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02367" y="1609519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setup--steps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4555962" y="6225646"/>
            <a:ext cx="1632658" cy="1376305"/>
          </a:xfrm>
          <a:custGeom>
            <a:avLst/>
            <a:gdLst/>
            <a:ahLst/>
            <a:cxnLst/>
            <a:rect r="r" b="b" t="t" l="l"/>
            <a:pathLst>
              <a:path h="1376305" w="1632658">
                <a:moveTo>
                  <a:pt x="0" y="0"/>
                </a:moveTo>
                <a:lnTo>
                  <a:pt x="1632658" y="0"/>
                </a:lnTo>
                <a:lnTo>
                  <a:pt x="1632658" y="1376305"/>
                </a:lnTo>
                <a:lnTo>
                  <a:pt x="0" y="137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2407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73499" y="3281827"/>
            <a:ext cx="8837745" cy="5782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1.Connect </a:t>
            </a:r>
            <a:r>
              <a:rPr lang="en-US" b="true" sz="2973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LED to PIN 9</a:t>
            </a: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, </a:t>
            </a:r>
            <a:r>
              <a:rPr lang="en-US" b="true" sz="2973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Button to PIN 1 , Photoresistance to PIN 4.</a:t>
            </a:r>
          </a:p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3.Connect microcontroller to your laptop, upload code </a:t>
            </a:r>
            <a:r>
              <a:rPr lang="en-US" b="true" sz="2973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[irradiance.ubp]</a:t>
            </a:r>
          </a:p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4.Open graph, click on button</a:t>
            </a:r>
          </a:p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5.place LED as close as possible from Photoresistance, without shadowing, then</a:t>
            </a:r>
          </a:p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click button again</a:t>
            </a:r>
          </a:p>
          <a:p>
            <a:pPr algn="just">
              <a:lnSpc>
                <a:spcPts val="4608"/>
              </a:lnSpc>
            </a:pPr>
            <a:r>
              <a:rPr lang="en-US" sz="297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6.Get LED further each time, then click on button again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14690615" y="4015492"/>
            <a:ext cx="1331582" cy="3260508"/>
          </a:xfrm>
          <a:custGeom>
            <a:avLst/>
            <a:gdLst/>
            <a:ahLst/>
            <a:cxnLst/>
            <a:rect r="r" b="b" t="t" l="l"/>
            <a:pathLst>
              <a:path h="3260508" w="1331582">
                <a:moveTo>
                  <a:pt x="0" y="0"/>
                </a:moveTo>
                <a:lnTo>
                  <a:pt x="1331582" y="0"/>
                </a:lnTo>
                <a:lnTo>
                  <a:pt x="1331582" y="3260509"/>
                </a:lnTo>
                <a:lnTo>
                  <a:pt x="0" y="32605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9650" y="3154993"/>
            <a:ext cx="16214216" cy="6313088"/>
            <a:chOff x="0" y="0"/>
            <a:chExt cx="4270411" cy="1662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0411" cy="1662706"/>
            </a:xfrm>
            <a:custGeom>
              <a:avLst/>
              <a:gdLst/>
              <a:ahLst/>
              <a:cxnLst/>
              <a:rect r="r" b="b" t="t" l="l"/>
              <a:pathLst>
                <a:path h="1662706" w="4270411">
                  <a:moveTo>
                    <a:pt x="24351" y="0"/>
                  </a:moveTo>
                  <a:lnTo>
                    <a:pt x="4246060" y="0"/>
                  </a:lnTo>
                  <a:cubicBezTo>
                    <a:pt x="4259509" y="0"/>
                    <a:pt x="4270411" y="10902"/>
                    <a:pt x="4270411" y="24351"/>
                  </a:cubicBezTo>
                  <a:lnTo>
                    <a:pt x="4270411" y="1638355"/>
                  </a:lnTo>
                  <a:cubicBezTo>
                    <a:pt x="4270411" y="1651804"/>
                    <a:pt x="4259509" y="1662706"/>
                    <a:pt x="4246060" y="1662706"/>
                  </a:cubicBezTo>
                  <a:lnTo>
                    <a:pt x="24351" y="1662706"/>
                  </a:lnTo>
                  <a:cubicBezTo>
                    <a:pt x="10902" y="1662706"/>
                    <a:pt x="0" y="1651804"/>
                    <a:pt x="0" y="1638355"/>
                  </a:cubicBezTo>
                  <a:lnTo>
                    <a:pt x="0" y="24351"/>
                  </a:lnTo>
                  <a:cubicBezTo>
                    <a:pt x="0" y="10902"/>
                    <a:pt x="10902" y="0"/>
                    <a:pt x="24351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0411" cy="170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483666">
            <a:off x="11965442" y="1766892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37" t="0" r="-8453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93398" y="4440094"/>
            <a:ext cx="3742886" cy="3742886"/>
          </a:xfrm>
          <a:custGeom>
            <a:avLst/>
            <a:gdLst/>
            <a:ahLst/>
            <a:cxnLst/>
            <a:rect r="r" b="b" t="t" l="l"/>
            <a:pathLst>
              <a:path h="3742886" w="3742886">
                <a:moveTo>
                  <a:pt x="0" y="0"/>
                </a:moveTo>
                <a:lnTo>
                  <a:pt x="3742886" y="0"/>
                </a:lnTo>
                <a:lnTo>
                  <a:pt x="3742886" y="3742886"/>
                </a:lnTo>
                <a:lnTo>
                  <a:pt x="0" y="3742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92670" y="4591458"/>
            <a:ext cx="4344342" cy="3904477"/>
          </a:xfrm>
          <a:custGeom>
            <a:avLst/>
            <a:gdLst/>
            <a:ahLst/>
            <a:cxnLst/>
            <a:rect r="r" b="b" t="t" l="l"/>
            <a:pathLst>
              <a:path h="3904477" w="4344342">
                <a:moveTo>
                  <a:pt x="0" y="0"/>
                </a:moveTo>
                <a:lnTo>
                  <a:pt x="4344341" y="0"/>
                </a:lnTo>
                <a:lnTo>
                  <a:pt x="4344341" y="3904477"/>
                </a:lnTo>
                <a:lnTo>
                  <a:pt x="0" y="3904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7324" y="3671443"/>
            <a:ext cx="4733212" cy="5280190"/>
          </a:xfrm>
          <a:custGeom>
            <a:avLst/>
            <a:gdLst/>
            <a:ahLst/>
            <a:cxnLst/>
            <a:rect r="r" b="b" t="t" l="l"/>
            <a:pathLst>
              <a:path h="5280190" w="4733212">
                <a:moveTo>
                  <a:pt x="0" y="0"/>
                </a:moveTo>
                <a:lnTo>
                  <a:pt x="4733211" y="0"/>
                </a:lnTo>
                <a:lnTo>
                  <a:pt x="4733211" y="5280189"/>
                </a:lnTo>
                <a:lnTo>
                  <a:pt x="0" y="5280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82405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02367" y="1609519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84891" y="8557671"/>
            <a:ext cx="350424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403F5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Distance (cm)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0549" y="3935269"/>
            <a:ext cx="350424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403F5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light intensity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54993"/>
            <a:ext cx="16214216" cy="6313088"/>
            <a:chOff x="0" y="0"/>
            <a:chExt cx="4270411" cy="1662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0411" cy="1662706"/>
            </a:xfrm>
            <a:custGeom>
              <a:avLst/>
              <a:gdLst/>
              <a:ahLst/>
              <a:cxnLst/>
              <a:rect r="r" b="b" t="t" l="l"/>
              <a:pathLst>
                <a:path h="1662706" w="4270411">
                  <a:moveTo>
                    <a:pt x="24351" y="0"/>
                  </a:moveTo>
                  <a:lnTo>
                    <a:pt x="4246060" y="0"/>
                  </a:lnTo>
                  <a:cubicBezTo>
                    <a:pt x="4259509" y="0"/>
                    <a:pt x="4270411" y="10902"/>
                    <a:pt x="4270411" y="24351"/>
                  </a:cubicBezTo>
                  <a:lnTo>
                    <a:pt x="4270411" y="1638355"/>
                  </a:lnTo>
                  <a:cubicBezTo>
                    <a:pt x="4270411" y="1651804"/>
                    <a:pt x="4259509" y="1662706"/>
                    <a:pt x="4246060" y="1662706"/>
                  </a:cubicBezTo>
                  <a:lnTo>
                    <a:pt x="24351" y="1662706"/>
                  </a:lnTo>
                  <a:cubicBezTo>
                    <a:pt x="10902" y="1662706"/>
                    <a:pt x="0" y="1651804"/>
                    <a:pt x="0" y="1638355"/>
                  </a:cubicBezTo>
                  <a:lnTo>
                    <a:pt x="0" y="24351"/>
                  </a:lnTo>
                  <a:cubicBezTo>
                    <a:pt x="0" y="10902"/>
                    <a:pt x="10902" y="0"/>
                    <a:pt x="24351" y="0"/>
                  </a:cubicBezTo>
                  <a:close/>
                </a:path>
              </a:pathLst>
            </a:custGeom>
            <a:solidFill>
              <a:srgbClr val="FFDF5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0411" cy="1700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137" t="0" r="-8453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56791" y="4087362"/>
            <a:ext cx="6880832" cy="4448351"/>
          </a:xfrm>
          <a:custGeom>
            <a:avLst/>
            <a:gdLst/>
            <a:ahLst/>
            <a:cxnLst/>
            <a:rect r="r" b="b" t="t" l="l"/>
            <a:pathLst>
              <a:path h="4448351" w="6880832">
                <a:moveTo>
                  <a:pt x="0" y="0"/>
                </a:moveTo>
                <a:lnTo>
                  <a:pt x="6880833" y="0"/>
                </a:lnTo>
                <a:lnTo>
                  <a:pt x="6880833" y="4448351"/>
                </a:lnTo>
                <a:lnTo>
                  <a:pt x="0" y="4448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5024" y="4270523"/>
            <a:ext cx="7411344" cy="4082029"/>
          </a:xfrm>
          <a:custGeom>
            <a:avLst/>
            <a:gdLst/>
            <a:ahLst/>
            <a:cxnLst/>
            <a:rect r="r" b="b" t="t" l="l"/>
            <a:pathLst>
              <a:path h="4082029" w="7411344">
                <a:moveTo>
                  <a:pt x="0" y="0"/>
                </a:moveTo>
                <a:lnTo>
                  <a:pt x="7411344" y="0"/>
                </a:lnTo>
                <a:lnTo>
                  <a:pt x="7411344" y="4082029"/>
                </a:lnTo>
                <a:lnTo>
                  <a:pt x="0" y="4082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46690" y="2048724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inverse square law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7189" y="4824791"/>
            <a:ext cx="12296356" cy="2517154"/>
            <a:chOff x="0" y="0"/>
            <a:chExt cx="3238546" cy="662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38547" cy="662954"/>
            </a:xfrm>
            <a:custGeom>
              <a:avLst/>
              <a:gdLst/>
              <a:ahLst/>
              <a:cxnLst/>
              <a:rect r="r" b="b" t="t" l="l"/>
              <a:pathLst>
                <a:path h="662954" w="3238547">
                  <a:moveTo>
                    <a:pt x="32110" y="0"/>
                  </a:moveTo>
                  <a:lnTo>
                    <a:pt x="3206436" y="0"/>
                  </a:lnTo>
                  <a:cubicBezTo>
                    <a:pt x="3214952" y="0"/>
                    <a:pt x="3223120" y="3383"/>
                    <a:pt x="3229142" y="9405"/>
                  </a:cubicBezTo>
                  <a:cubicBezTo>
                    <a:pt x="3235164" y="15427"/>
                    <a:pt x="3238547" y="23594"/>
                    <a:pt x="3238547" y="32110"/>
                  </a:cubicBezTo>
                  <a:lnTo>
                    <a:pt x="3238547" y="630844"/>
                  </a:lnTo>
                  <a:cubicBezTo>
                    <a:pt x="3238547" y="639360"/>
                    <a:pt x="3235164" y="647527"/>
                    <a:pt x="3229142" y="653549"/>
                  </a:cubicBezTo>
                  <a:cubicBezTo>
                    <a:pt x="3223120" y="659571"/>
                    <a:pt x="3214952" y="662954"/>
                    <a:pt x="3206436" y="662954"/>
                  </a:cubicBezTo>
                  <a:lnTo>
                    <a:pt x="32110" y="662954"/>
                  </a:lnTo>
                  <a:cubicBezTo>
                    <a:pt x="23594" y="662954"/>
                    <a:pt x="15427" y="659571"/>
                    <a:pt x="9405" y="653549"/>
                  </a:cubicBezTo>
                  <a:cubicBezTo>
                    <a:pt x="3383" y="647527"/>
                    <a:pt x="0" y="639360"/>
                    <a:pt x="0" y="630844"/>
                  </a:cubicBezTo>
                  <a:lnTo>
                    <a:pt x="0" y="32110"/>
                  </a:lnTo>
                  <a:cubicBezTo>
                    <a:pt x="0" y="23594"/>
                    <a:pt x="3383" y="15427"/>
                    <a:pt x="9405" y="9405"/>
                  </a:cubicBezTo>
                  <a:cubicBezTo>
                    <a:pt x="15427" y="3383"/>
                    <a:pt x="23594" y="0"/>
                    <a:pt x="32110" y="0"/>
                  </a:cubicBezTo>
                  <a:close/>
                </a:path>
              </a:pathLst>
            </a:custGeom>
            <a:solidFill>
              <a:srgbClr val="FCC0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38546" cy="701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6110" y="2508746"/>
            <a:ext cx="11055140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403F5C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application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12016" y="4302244"/>
            <a:ext cx="1045094" cy="1045094"/>
          </a:xfrm>
          <a:custGeom>
            <a:avLst/>
            <a:gdLst/>
            <a:ahLst/>
            <a:cxnLst/>
            <a:rect r="r" b="b" t="t" l="l"/>
            <a:pathLst>
              <a:path h="1045094" w="1045094">
                <a:moveTo>
                  <a:pt x="0" y="0"/>
                </a:moveTo>
                <a:lnTo>
                  <a:pt x="1045094" y="0"/>
                </a:lnTo>
                <a:lnTo>
                  <a:pt x="1045094" y="1045094"/>
                </a:lnTo>
                <a:lnTo>
                  <a:pt x="0" y="1045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98757">
            <a:off x="252143" y="-1537082"/>
            <a:ext cx="4130955" cy="5188012"/>
          </a:xfrm>
          <a:custGeom>
            <a:avLst/>
            <a:gdLst/>
            <a:ahLst/>
            <a:cxnLst/>
            <a:rect r="r" b="b" t="t" l="l"/>
            <a:pathLst>
              <a:path h="5188012" w="4130955">
                <a:moveTo>
                  <a:pt x="0" y="0"/>
                </a:moveTo>
                <a:lnTo>
                  <a:pt x="4130955" y="0"/>
                </a:lnTo>
                <a:lnTo>
                  <a:pt x="4130955" y="5188013"/>
                </a:lnTo>
                <a:lnTo>
                  <a:pt x="0" y="5188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33545" y="2452043"/>
            <a:ext cx="16230600" cy="2860643"/>
          </a:xfrm>
          <a:custGeom>
            <a:avLst/>
            <a:gdLst/>
            <a:ahLst/>
            <a:cxnLst/>
            <a:rect r="r" b="b" t="t" l="l"/>
            <a:pathLst>
              <a:path h="2860643" w="16230600">
                <a:moveTo>
                  <a:pt x="16230600" y="0"/>
                </a:moveTo>
                <a:lnTo>
                  <a:pt x="0" y="0"/>
                </a:lnTo>
                <a:lnTo>
                  <a:pt x="0" y="2860643"/>
                </a:lnTo>
                <a:lnTo>
                  <a:pt x="16230600" y="2860643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672375">
            <a:off x="2167845" y="6708237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88952">
            <a:off x="4101405" y="571066"/>
            <a:ext cx="499026" cy="460011"/>
          </a:xfrm>
          <a:custGeom>
            <a:avLst/>
            <a:gdLst/>
            <a:ahLst/>
            <a:cxnLst/>
            <a:rect r="r" b="b" t="t" l="l"/>
            <a:pathLst>
              <a:path h="460011" w="499026">
                <a:moveTo>
                  <a:pt x="499026" y="0"/>
                </a:moveTo>
                <a:lnTo>
                  <a:pt x="0" y="0"/>
                </a:lnTo>
                <a:lnTo>
                  <a:pt x="0" y="460011"/>
                </a:lnTo>
                <a:lnTo>
                  <a:pt x="499026" y="460011"/>
                </a:lnTo>
                <a:lnTo>
                  <a:pt x="49902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672375">
            <a:off x="17608562" y="4132847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0" y="0"/>
                </a:moveTo>
                <a:lnTo>
                  <a:pt x="299551" y="0"/>
                </a:lnTo>
                <a:lnTo>
                  <a:pt x="299551" y="276131"/>
                </a:lnTo>
                <a:lnTo>
                  <a:pt x="0" y="2761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0932109" y="5347338"/>
            <a:ext cx="0" cy="1540651"/>
          </a:xfrm>
          <a:prstGeom prst="line">
            <a:avLst/>
          </a:prstGeom>
          <a:ln cap="flat" w="38100">
            <a:solidFill>
              <a:srgbClr val="8F9FE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7123750" y="5347338"/>
            <a:ext cx="0" cy="1540651"/>
          </a:xfrm>
          <a:prstGeom prst="line">
            <a:avLst/>
          </a:prstGeom>
          <a:ln cap="flat" w="38100">
            <a:solidFill>
              <a:srgbClr val="8F9FE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78693" y="3758786"/>
            <a:ext cx="1372292" cy="1823643"/>
          </a:xfrm>
          <a:custGeom>
            <a:avLst/>
            <a:gdLst/>
            <a:ahLst/>
            <a:cxnLst/>
            <a:rect r="r" b="b" t="t" l="l"/>
            <a:pathLst>
              <a:path h="1823643" w="1372292">
                <a:moveTo>
                  <a:pt x="0" y="0"/>
                </a:moveTo>
                <a:lnTo>
                  <a:pt x="1372291" y="0"/>
                </a:lnTo>
                <a:lnTo>
                  <a:pt x="1372291" y="1823643"/>
                </a:lnTo>
                <a:lnTo>
                  <a:pt x="0" y="1823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12009" y="3615015"/>
            <a:ext cx="1273351" cy="1828870"/>
          </a:xfrm>
          <a:custGeom>
            <a:avLst/>
            <a:gdLst/>
            <a:ahLst/>
            <a:cxnLst/>
            <a:rect r="r" b="b" t="t" l="l"/>
            <a:pathLst>
              <a:path h="1828870" w="1273351">
                <a:moveTo>
                  <a:pt x="0" y="0"/>
                </a:moveTo>
                <a:lnTo>
                  <a:pt x="1273351" y="0"/>
                </a:lnTo>
                <a:lnTo>
                  <a:pt x="1273351" y="1828870"/>
                </a:lnTo>
                <a:lnTo>
                  <a:pt x="0" y="1828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25375" y="6255660"/>
            <a:ext cx="2218375" cy="590642"/>
          </a:xfrm>
          <a:custGeom>
            <a:avLst/>
            <a:gdLst/>
            <a:ahLst/>
            <a:cxnLst/>
            <a:rect r="r" b="b" t="t" l="l"/>
            <a:pathLst>
              <a:path h="590642" w="2218375">
                <a:moveTo>
                  <a:pt x="0" y="0"/>
                </a:moveTo>
                <a:lnTo>
                  <a:pt x="2218376" y="0"/>
                </a:lnTo>
                <a:lnTo>
                  <a:pt x="2218376" y="590643"/>
                </a:lnTo>
                <a:lnTo>
                  <a:pt x="0" y="5906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98142" y="5506229"/>
            <a:ext cx="2646309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b="true" sz="3299">
                <a:solidFill>
                  <a:srgbClr val="403F5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Medicine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04775" y="5525279"/>
            <a:ext cx="264630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403F5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Astronomy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82442" y="5525279"/>
            <a:ext cx="350424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403F5C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Electromagnetism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9229" y="6125354"/>
            <a:ext cx="2961855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determine the distances of stars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37189" y="6079176"/>
            <a:ext cx="418656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determine safe distances and exposure times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69834" y="1461226"/>
            <a:ext cx="9117968" cy="5010317"/>
            <a:chOff x="0" y="0"/>
            <a:chExt cx="2401440" cy="1319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1440" cy="1319590"/>
            </a:xfrm>
            <a:custGeom>
              <a:avLst/>
              <a:gdLst/>
              <a:ahLst/>
              <a:cxnLst/>
              <a:rect r="r" b="b" t="t" l="l"/>
              <a:pathLst>
                <a:path h="1319590" w="2401440">
                  <a:moveTo>
                    <a:pt x="43303" y="0"/>
                  </a:moveTo>
                  <a:lnTo>
                    <a:pt x="2358137" y="0"/>
                  </a:lnTo>
                  <a:cubicBezTo>
                    <a:pt x="2382053" y="0"/>
                    <a:pt x="2401440" y="19388"/>
                    <a:pt x="2401440" y="43303"/>
                  </a:cubicBezTo>
                  <a:lnTo>
                    <a:pt x="2401440" y="1276286"/>
                  </a:lnTo>
                  <a:cubicBezTo>
                    <a:pt x="2401440" y="1300202"/>
                    <a:pt x="2382053" y="1319590"/>
                    <a:pt x="2358137" y="1319590"/>
                  </a:cubicBezTo>
                  <a:lnTo>
                    <a:pt x="43303" y="1319590"/>
                  </a:lnTo>
                  <a:cubicBezTo>
                    <a:pt x="31819" y="1319590"/>
                    <a:pt x="20804" y="1315027"/>
                    <a:pt x="12683" y="1306906"/>
                  </a:cubicBezTo>
                  <a:cubicBezTo>
                    <a:pt x="4562" y="1298785"/>
                    <a:pt x="0" y="1287771"/>
                    <a:pt x="0" y="1276286"/>
                  </a:cubicBezTo>
                  <a:lnTo>
                    <a:pt x="0" y="43303"/>
                  </a:lnTo>
                  <a:cubicBezTo>
                    <a:pt x="0" y="19388"/>
                    <a:pt x="19388" y="0"/>
                    <a:pt x="43303" y="0"/>
                  </a:cubicBezTo>
                  <a:close/>
                </a:path>
              </a:pathLst>
            </a:custGeom>
            <a:solidFill>
              <a:srgbClr val="FCC0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1440" cy="13576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69834" y="3799357"/>
            <a:ext cx="9117968" cy="4504991"/>
            <a:chOff x="0" y="0"/>
            <a:chExt cx="2401440" cy="1186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1440" cy="1186500"/>
            </a:xfrm>
            <a:custGeom>
              <a:avLst/>
              <a:gdLst/>
              <a:ahLst/>
              <a:cxnLst/>
              <a:rect r="r" b="b" t="t" l="l"/>
              <a:pathLst>
                <a:path h="1186500" w="2401440">
                  <a:moveTo>
                    <a:pt x="43303" y="0"/>
                  </a:moveTo>
                  <a:lnTo>
                    <a:pt x="2358137" y="0"/>
                  </a:lnTo>
                  <a:cubicBezTo>
                    <a:pt x="2382053" y="0"/>
                    <a:pt x="2401440" y="19388"/>
                    <a:pt x="2401440" y="43303"/>
                  </a:cubicBezTo>
                  <a:lnTo>
                    <a:pt x="2401440" y="1143196"/>
                  </a:lnTo>
                  <a:cubicBezTo>
                    <a:pt x="2401440" y="1167112"/>
                    <a:pt x="2382053" y="1186500"/>
                    <a:pt x="2358137" y="1186500"/>
                  </a:cubicBezTo>
                  <a:lnTo>
                    <a:pt x="43303" y="1186500"/>
                  </a:lnTo>
                  <a:cubicBezTo>
                    <a:pt x="19388" y="1186500"/>
                    <a:pt x="0" y="1167112"/>
                    <a:pt x="0" y="1143196"/>
                  </a:cubicBezTo>
                  <a:lnTo>
                    <a:pt x="0" y="43303"/>
                  </a:lnTo>
                  <a:cubicBezTo>
                    <a:pt x="0" y="19388"/>
                    <a:pt x="19388" y="0"/>
                    <a:pt x="43303" y="0"/>
                  </a:cubicBez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01440" cy="1224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2477" y="8906463"/>
            <a:ext cx="18872955" cy="2150120"/>
            <a:chOff x="0" y="0"/>
            <a:chExt cx="4970655" cy="5662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11" id="11">
            <a:hlinkClick r:id="rId3" tooltip="https://drive.google.com/drive/folders/11mTgNJ0NOVkaF87B_joNu8aSOi4DNh1z?usp=drive_link"/>
          </p:cNvPr>
          <p:cNvSpPr/>
          <p:nvPr/>
        </p:nvSpPr>
        <p:spPr>
          <a:xfrm flipH="true" flipV="false" rot="0">
            <a:off x="-843665" y="612709"/>
            <a:ext cx="6913156" cy="18435083"/>
          </a:xfrm>
          <a:custGeom>
            <a:avLst/>
            <a:gdLst/>
            <a:ahLst/>
            <a:cxnLst/>
            <a:rect r="r" b="b" t="t" l="l"/>
            <a:pathLst>
              <a:path h="18435083" w="6913156">
                <a:moveTo>
                  <a:pt x="6913156" y="0"/>
                </a:moveTo>
                <a:lnTo>
                  <a:pt x="0" y="0"/>
                </a:lnTo>
                <a:lnTo>
                  <a:pt x="0" y="18435083"/>
                </a:lnTo>
                <a:lnTo>
                  <a:pt x="6913156" y="18435083"/>
                </a:lnTo>
                <a:lnTo>
                  <a:pt x="691315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69834" y="7192269"/>
            <a:ext cx="1284452" cy="2224159"/>
          </a:xfrm>
          <a:custGeom>
            <a:avLst/>
            <a:gdLst/>
            <a:ahLst/>
            <a:cxnLst/>
            <a:rect r="r" b="b" t="t" l="l"/>
            <a:pathLst>
              <a:path h="2224159" w="1284452">
                <a:moveTo>
                  <a:pt x="0" y="0"/>
                </a:moveTo>
                <a:lnTo>
                  <a:pt x="1284452" y="0"/>
                </a:lnTo>
                <a:lnTo>
                  <a:pt x="1284452" y="2224159"/>
                </a:lnTo>
                <a:lnTo>
                  <a:pt x="0" y="222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71336">
            <a:off x="13929273" y="-171971"/>
            <a:ext cx="1935338" cy="3266393"/>
          </a:xfrm>
          <a:custGeom>
            <a:avLst/>
            <a:gdLst/>
            <a:ahLst/>
            <a:cxnLst/>
            <a:rect r="r" b="b" t="t" l="l"/>
            <a:pathLst>
              <a:path h="3266393" w="1935338">
                <a:moveTo>
                  <a:pt x="0" y="0"/>
                </a:moveTo>
                <a:lnTo>
                  <a:pt x="1935338" y="0"/>
                </a:lnTo>
                <a:lnTo>
                  <a:pt x="1935338" y="3266393"/>
                </a:lnTo>
                <a:lnTo>
                  <a:pt x="0" y="3266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84678" y="250677"/>
            <a:ext cx="6868358" cy="1210548"/>
          </a:xfrm>
          <a:custGeom>
            <a:avLst/>
            <a:gdLst/>
            <a:ahLst/>
            <a:cxnLst/>
            <a:rect r="r" b="b" t="t" l="l"/>
            <a:pathLst>
              <a:path h="1210548" w="6868358">
                <a:moveTo>
                  <a:pt x="0" y="0"/>
                </a:moveTo>
                <a:lnTo>
                  <a:pt x="6868358" y="0"/>
                </a:lnTo>
                <a:lnTo>
                  <a:pt x="6868358" y="1210549"/>
                </a:lnTo>
                <a:lnTo>
                  <a:pt x="0" y="1210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1672375">
            <a:off x="3749262" y="3853362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388952">
            <a:off x="11616996" y="1074758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2"/>
                </a:lnTo>
                <a:lnTo>
                  <a:pt x="299551" y="276132"/>
                </a:lnTo>
                <a:lnTo>
                  <a:pt x="2995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1672375">
            <a:off x="14981760" y="3577205"/>
            <a:ext cx="592302" cy="545995"/>
          </a:xfrm>
          <a:custGeom>
            <a:avLst/>
            <a:gdLst/>
            <a:ahLst/>
            <a:cxnLst/>
            <a:rect r="r" b="b" t="t" l="l"/>
            <a:pathLst>
              <a:path h="545995" w="592302">
                <a:moveTo>
                  <a:pt x="592302" y="0"/>
                </a:moveTo>
                <a:lnTo>
                  <a:pt x="0" y="0"/>
                </a:lnTo>
                <a:lnTo>
                  <a:pt x="0" y="545996"/>
                </a:lnTo>
                <a:lnTo>
                  <a:pt x="592302" y="545996"/>
                </a:lnTo>
                <a:lnTo>
                  <a:pt x="59230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1672375">
            <a:off x="17483765" y="666713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2"/>
                </a:lnTo>
                <a:lnTo>
                  <a:pt x="299551" y="276132"/>
                </a:lnTo>
                <a:lnTo>
                  <a:pt x="29955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747170" y="4183498"/>
            <a:ext cx="3585714" cy="3585714"/>
          </a:xfrm>
          <a:custGeom>
            <a:avLst/>
            <a:gdLst/>
            <a:ahLst/>
            <a:cxnLst/>
            <a:rect r="r" b="b" t="t" l="l"/>
            <a:pathLst>
              <a:path h="3585714" w="3585714">
                <a:moveTo>
                  <a:pt x="0" y="0"/>
                </a:moveTo>
                <a:lnTo>
                  <a:pt x="3585714" y="0"/>
                </a:lnTo>
                <a:lnTo>
                  <a:pt x="3585714" y="3585714"/>
                </a:lnTo>
                <a:lnTo>
                  <a:pt x="0" y="35857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602366" y="4919354"/>
            <a:ext cx="6669784" cy="5002338"/>
          </a:xfrm>
          <a:custGeom>
            <a:avLst/>
            <a:gdLst/>
            <a:ahLst/>
            <a:cxnLst/>
            <a:rect r="r" b="b" t="t" l="l"/>
            <a:pathLst>
              <a:path h="5002338" w="6669784">
                <a:moveTo>
                  <a:pt x="0" y="0"/>
                </a:moveTo>
                <a:lnTo>
                  <a:pt x="6669784" y="0"/>
                </a:lnTo>
                <a:lnTo>
                  <a:pt x="6669784" y="5002339"/>
                </a:lnTo>
                <a:lnTo>
                  <a:pt x="0" y="50023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254286" y="2938553"/>
            <a:ext cx="6793835" cy="76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2"/>
              </a:lnSpc>
            </a:pPr>
            <a:r>
              <a:rPr lang="en-US" sz="5752">
                <a:solidFill>
                  <a:srgbClr val="403F5C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learn Arduino via: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54286" y="1683125"/>
            <a:ext cx="6793835" cy="123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2"/>
              </a:lnSpc>
            </a:pPr>
            <a:r>
              <a:rPr lang="en-US" sz="9252">
                <a:solidFill>
                  <a:srgbClr val="403F5C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73420" y="4377500"/>
            <a:ext cx="3614146" cy="5126448"/>
          </a:xfrm>
          <a:custGeom>
            <a:avLst/>
            <a:gdLst/>
            <a:ahLst/>
            <a:cxnLst/>
            <a:rect r="r" b="b" t="t" l="l"/>
            <a:pathLst>
              <a:path h="5126448" w="3614146">
                <a:moveTo>
                  <a:pt x="0" y="0"/>
                </a:moveTo>
                <a:lnTo>
                  <a:pt x="3614145" y="0"/>
                </a:lnTo>
                <a:lnTo>
                  <a:pt x="3614145" y="5126448"/>
                </a:lnTo>
                <a:lnTo>
                  <a:pt x="0" y="5126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969897" y="1811689"/>
            <a:ext cx="9759420" cy="6143633"/>
            <a:chOff x="0" y="0"/>
            <a:chExt cx="2570382" cy="16180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70382" cy="1618076"/>
            </a:xfrm>
            <a:custGeom>
              <a:avLst/>
              <a:gdLst/>
              <a:ahLst/>
              <a:cxnLst/>
              <a:rect r="r" b="b" t="t" l="l"/>
              <a:pathLst>
                <a:path h="1618076" w="2570382">
                  <a:moveTo>
                    <a:pt x="40457" y="0"/>
                  </a:moveTo>
                  <a:lnTo>
                    <a:pt x="2529925" y="0"/>
                  </a:lnTo>
                  <a:cubicBezTo>
                    <a:pt x="2552269" y="0"/>
                    <a:pt x="2570382" y="18113"/>
                    <a:pt x="2570382" y="40457"/>
                  </a:cubicBezTo>
                  <a:lnTo>
                    <a:pt x="2570382" y="1577619"/>
                  </a:lnTo>
                  <a:cubicBezTo>
                    <a:pt x="2570382" y="1599963"/>
                    <a:pt x="2552269" y="1618076"/>
                    <a:pt x="2529925" y="1618076"/>
                  </a:cubicBezTo>
                  <a:lnTo>
                    <a:pt x="40457" y="1618076"/>
                  </a:lnTo>
                  <a:cubicBezTo>
                    <a:pt x="18113" y="1618076"/>
                    <a:pt x="0" y="1599963"/>
                    <a:pt x="0" y="1577619"/>
                  </a:cubicBezTo>
                  <a:lnTo>
                    <a:pt x="0" y="40457"/>
                  </a:lnTo>
                  <a:cubicBezTo>
                    <a:pt x="0" y="18113"/>
                    <a:pt x="18113" y="0"/>
                    <a:pt x="40457" y="0"/>
                  </a:cubicBez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570382" cy="1656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766754">
            <a:off x="8134284" y="6774965"/>
            <a:ext cx="13644496" cy="2473065"/>
          </a:xfrm>
          <a:custGeom>
            <a:avLst/>
            <a:gdLst/>
            <a:ahLst/>
            <a:cxnLst/>
            <a:rect r="r" b="b" t="t" l="l"/>
            <a:pathLst>
              <a:path h="2473065" w="13644496">
                <a:moveTo>
                  <a:pt x="0" y="0"/>
                </a:moveTo>
                <a:lnTo>
                  <a:pt x="13644495" y="0"/>
                </a:lnTo>
                <a:lnTo>
                  <a:pt x="13644495" y="2473065"/>
                </a:lnTo>
                <a:lnTo>
                  <a:pt x="0" y="2473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59300" y="1405884"/>
            <a:ext cx="430090" cy="396464"/>
          </a:xfrm>
          <a:custGeom>
            <a:avLst/>
            <a:gdLst/>
            <a:ahLst/>
            <a:cxnLst/>
            <a:rect r="r" b="b" t="t" l="l"/>
            <a:pathLst>
              <a:path h="396464" w="430090">
                <a:moveTo>
                  <a:pt x="0" y="0"/>
                </a:moveTo>
                <a:lnTo>
                  <a:pt x="430090" y="0"/>
                </a:lnTo>
                <a:lnTo>
                  <a:pt x="430090" y="396464"/>
                </a:lnTo>
                <a:lnTo>
                  <a:pt x="0" y="3964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388952">
            <a:off x="1159239" y="7201992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1672375">
            <a:off x="4854423" y="6994729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62775" y="1405884"/>
            <a:ext cx="1014245" cy="1756269"/>
          </a:xfrm>
          <a:custGeom>
            <a:avLst/>
            <a:gdLst/>
            <a:ahLst/>
            <a:cxnLst/>
            <a:rect r="r" b="b" t="t" l="l"/>
            <a:pathLst>
              <a:path h="1756269" w="1014245">
                <a:moveTo>
                  <a:pt x="0" y="0"/>
                </a:moveTo>
                <a:lnTo>
                  <a:pt x="1014245" y="0"/>
                </a:lnTo>
                <a:lnTo>
                  <a:pt x="1014245" y="1756269"/>
                </a:lnTo>
                <a:lnTo>
                  <a:pt x="0" y="1756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31432">
            <a:off x="15141650" y="8916217"/>
            <a:ext cx="1601656" cy="1601656"/>
          </a:xfrm>
          <a:custGeom>
            <a:avLst/>
            <a:gdLst/>
            <a:ahLst/>
            <a:cxnLst/>
            <a:rect r="r" b="b" t="t" l="l"/>
            <a:pathLst>
              <a:path h="1601656" w="1601656">
                <a:moveTo>
                  <a:pt x="0" y="0"/>
                </a:moveTo>
                <a:lnTo>
                  <a:pt x="1601655" y="0"/>
                </a:lnTo>
                <a:lnTo>
                  <a:pt x="1601655" y="1601655"/>
                </a:lnTo>
                <a:lnTo>
                  <a:pt x="0" y="16016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771336">
            <a:off x="664278" y="8315870"/>
            <a:ext cx="960662" cy="1621371"/>
          </a:xfrm>
          <a:custGeom>
            <a:avLst/>
            <a:gdLst/>
            <a:ahLst/>
            <a:cxnLst/>
            <a:rect r="r" b="b" t="t" l="l"/>
            <a:pathLst>
              <a:path h="1621371" w="960662">
                <a:moveTo>
                  <a:pt x="0" y="0"/>
                </a:moveTo>
                <a:lnTo>
                  <a:pt x="960662" y="0"/>
                </a:lnTo>
                <a:lnTo>
                  <a:pt x="960662" y="1621371"/>
                </a:lnTo>
                <a:lnTo>
                  <a:pt x="0" y="1621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717809" y="3303038"/>
            <a:ext cx="8224669" cy="360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9"/>
              </a:lnSpc>
              <a:spcBef>
                <a:spcPct val="0"/>
              </a:spcBef>
            </a:pPr>
            <a:r>
              <a:rPr lang="en-US" b="true" sz="4206">
                <a:solidFill>
                  <a:srgbClr val="29294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t</a:t>
            </a:r>
            <a:r>
              <a:rPr lang="en-US" b="true" sz="4206">
                <a:solidFill>
                  <a:srgbClr val="29294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est of all knowledge is experiment. Experiment is the sole judge of scientific truth. </a:t>
            </a:r>
          </a:p>
          <a:p>
            <a:pPr algn="ctr">
              <a:lnSpc>
                <a:spcPts val="5889"/>
              </a:lnSpc>
              <a:spcBef>
                <a:spcPct val="0"/>
              </a:spcBef>
            </a:pPr>
          </a:p>
          <a:p>
            <a:pPr algn="ctr">
              <a:lnSpc>
                <a:spcPts val="5189"/>
              </a:lnSpc>
              <a:spcBef>
                <a:spcPct val="0"/>
              </a:spcBef>
            </a:pPr>
            <a:r>
              <a:rPr lang="en-US" sz="3706">
                <a:solidFill>
                  <a:srgbClr val="292944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Richard Feynman 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-388952">
            <a:off x="4493070" y="1311958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71137" t="0" r="-84537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12520" y="293668"/>
            <a:ext cx="6262961" cy="9730123"/>
            <a:chOff x="0" y="0"/>
            <a:chExt cx="1649504" cy="25626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9504" cy="2562666"/>
            </a:xfrm>
            <a:custGeom>
              <a:avLst/>
              <a:gdLst/>
              <a:ahLst/>
              <a:cxnLst/>
              <a:rect r="r" b="b" t="t" l="l"/>
              <a:pathLst>
                <a:path h="2562666" w="1649504">
                  <a:moveTo>
                    <a:pt x="63043" y="0"/>
                  </a:moveTo>
                  <a:lnTo>
                    <a:pt x="1586461" y="0"/>
                  </a:lnTo>
                  <a:cubicBezTo>
                    <a:pt x="1603181" y="0"/>
                    <a:pt x="1619216" y="6642"/>
                    <a:pt x="1631039" y="18465"/>
                  </a:cubicBezTo>
                  <a:cubicBezTo>
                    <a:pt x="1642862" y="30288"/>
                    <a:pt x="1649504" y="46323"/>
                    <a:pt x="1649504" y="63043"/>
                  </a:cubicBezTo>
                  <a:lnTo>
                    <a:pt x="1649504" y="2499623"/>
                  </a:lnTo>
                  <a:cubicBezTo>
                    <a:pt x="1649504" y="2534441"/>
                    <a:pt x="1621279" y="2562666"/>
                    <a:pt x="1586461" y="2562666"/>
                  </a:cubicBezTo>
                  <a:lnTo>
                    <a:pt x="63043" y="2562666"/>
                  </a:lnTo>
                  <a:cubicBezTo>
                    <a:pt x="46323" y="2562666"/>
                    <a:pt x="30288" y="2556024"/>
                    <a:pt x="18465" y="2544201"/>
                  </a:cubicBezTo>
                  <a:cubicBezTo>
                    <a:pt x="6642" y="2532378"/>
                    <a:pt x="0" y="2516343"/>
                    <a:pt x="0" y="2499623"/>
                  </a:cubicBezTo>
                  <a:lnTo>
                    <a:pt x="0" y="63043"/>
                  </a:lnTo>
                  <a:cubicBezTo>
                    <a:pt x="0" y="46323"/>
                    <a:pt x="6642" y="30288"/>
                    <a:pt x="18465" y="18465"/>
                  </a:cubicBezTo>
                  <a:cubicBezTo>
                    <a:pt x="30288" y="6642"/>
                    <a:pt x="46323" y="0"/>
                    <a:pt x="63043" y="0"/>
                  </a:cubicBez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49504" cy="26007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405884"/>
            <a:ext cx="430090" cy="396464"/>
          </a:xfrm>
          <a:custGeom>
            <a:avLst/>
            <a:gdLst/>
            <a:ahLst/>
            <a:cxnLst/>
            <a:rect r="r" b="b" t="t" l="l"/>
            <a:pathLst>
              <a:path h="396464" w="430090">
                <a:moveTo>
                  <a:pt x="0" y="0"/>
                </a:moveTo>
                <a:lnTo>
                  <a:pt x="430090" y="0"/>
                </a:lnTo>
                <a:lnTo>
                  <a:pt x="430090" y="396464"/>
                </a:lnTo>
                <a:lnTo>
                  <a:pt x="0" y="39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388952">
            <a:off x="1159239" y="7201992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672375">
            <a:off x="4854423" y="6994729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31432">
            <a:off x="15141650" y="8916217"/>
            <a:ext cx="1601656" cy="1601656"/>
          </a:xfrm>
          <a:custGeom>
            <a:avLst/>
            <a:gdLst/>
            <a:ahLst/>
            <a:cxnLst/>
            <a:rect r="r" b="b" t="t" l="l"/>
            <a:pathLst>
              <a:path h="1601656" w="1601656">
                <a:moveTo>
                  <a:pt x="0" y="0"/>
                </a:moveTo>
                <a:lnTo>
                  <a:pt x="1601655" y="0"/>
                </a:lnTo>
                <a:lnTo>
                  <a:pt x="1601655" y="1601655"/>
                </a:lnTo>
                <a:lnTo>
                  <a:pt x="0" y="1601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771336">
            <a:off x="664278" y="8315870"/>
            <a:ext cx="960662" cy="1621371"/>
          </a:xfrm>
          <a:custGeom>
            <a:avLst/>
            <a:gdLst/>
            <a:ahLst/>
            <a:cxnLst/>
            <a:rect r="r" b="b" t="t" l="l"/>
            <a:pathLst>
              <a:path h="1621371" w="960662">
                <a:moveTo>
                  <a:pt x="0" y="0"/>
                </a:moveTo>
                <a:lnTo>
                  <a:pt x="960662" y="0"/>
                </a:lnTo>
                <a:lnTo>
                  <a:pt x="960662" y="1621371"/>
                </a:lnTo>
                <a:lnTo>
                  <a:pt x="0" y="1621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88952">
            <a:off x="4493070" y="1311958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1137" t="0" r="-84537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270704" y="1910534"/>
            <a:ext cx="9759420" cy="6143633"/>
            <a:chOff x="0" y="0"/>
            <a:chExt cx="2570382" cy="1618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70382" cy="1618076"/>
            </a:xfrm>
            <a:custGeom>
              <a:avLst/>
              <a:gdLst/>
              <a:ahLst/>
              <a:cxnLst/>
              <a:rect r="r" b="b" t="t" l="l"/>
              <a:pathLst>
                <a:path h="1618076" w="2570382">
                  <a:moveTo>
                    <a:pt x="40457" y="0"/>
                  </a:moveTo>
                  <a:lnTo>
                    <a:pt x="2529925" y="0"/>
                  </a:lnTo>
                  <a:cubicBezTo>
                    <a:pt x="2552269" y="0"/>
                    <a:pt x="2570382" y="18113"/>
                    <a:pt x="2570382" y="40457"/>
                  </a:cubicBezTo>
                  <a:lnTo>
                    <a:pt x="2570382" y="1577619"/>
                  </a:lnTo>
                  <a:cubicBezTo>
                    <a:pt x="2570382" y="1599963"/>
                    <a:pt x="2552269" y="1618076"/>
                    <a:pt x="2529925" y="1618076"/>
                  </a:cubicBezTo>
                  <a:lnTo>
                    <a:pt x="40457" y="1618076"/>
                  </a:lnTo>
                  <a:cubicBezTo>
                    <a:pt x="18113" y="1618076"/>
                    <a:pt x="0" y="1599963"/>
                    <a:pt x="0" y="1577619"/>
                  </a:cubicBezTo>
                  <a:lnTo>
                    <a:pt x="0" y="40457"/>
                  </a:lnTo>
                  <a:cubicBezTo>
                    <a:pt x="0" y="18113"/>
                    <a:pt x="18113" y="0"/>
                    <a:pt x="40457" y="0"/>
                  </a:cubicBez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70382" cy="1656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66754">
            <a:off x="8134284" y="6774965"/>
            <a:ext cx="13644496" cy="2473065"/>
          </a:xfrm>
          <a:custGeom>
            <a:avLst/>
            <a:gdLst/>
            <a:ahLst/>
            <a:cxnLst/>
            <a:rect r="r" b="b" t="t" l="l"/>
            <a:pathLst>
              <a:path h="2473065" w="13644496">
                <a:moveTo>
                  <a:pt x="0" y="0"/>
                </a:moveTo>
                <a:lnTo>
                  <a:pt x="13644495" y="0"/>
                </a:lnTo>
                <a:lnTo>
                  <a:pt x="13644495" y="2473065"/>
                </a:lnTo>
                <a:lnTo>
                  <a:pt x="0" y="247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1405884"/>
            <a:ext cx="430090" cy="396464"/>
          </a:xfrm>
          <a:custGeom>
            <a:avLst/>
            <a:gdLst/>
            <a:ahLst/>
            <a:cxnLst/>
            <a:rect r="r" b="b" t="t" l="l"/>
            <a:pathLst>
              <a:path h="396464" w="430090">
                <a:moveTo>
                  <a:pt x="0" y="0"/>
                </a:moveTo>
                <a:lnTo>
                  <a:pt x="430090" y="0"/>
                </a:lnTo>
                <a:lnTo>
                  <a:pt x="430090" y="396464"/>
                </a:lnTo>
                <a:lnTo>
                  <a:pt x="0" y="3964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88952">
            <a:off x="1159239" y="7201992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30077" y="1032399"/>
            <a:ext cx="1014245" cy="1756269"/>
          </a:xfrm>
          <a:custGeom>
            <a:avLst/>
            <a:gdLst/>
            <a:ahLst/>
            <a:cxnLst/>
            <a:rect r="r" b="b" t="t" l="l"/>
            <a:pathLst>
              <a:path h="1756269" w="1014245">
                <a:moveTo>
                  <a:pt x="0" y="0"/>
                </a:moveTo>
                <a:lnTo>
                  <a:pt x="1014246" y="0"/>
                </a:lnTo>
                <a:lnTo>
                  <a:pt x="1014246" y="1756269"/>
                </a:lnTo>
                <a:lnTo>
                  <a:pt x="0" y="1756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31432">
            <a:off x="15141650" y="8916217"/>
            <a:ext cx="1601656" cy="1601656"/>
          </a:xfrm>
          <a:custGeom>
            <a:avLst/>
            <a:gdLst/>
            <a:ahLst/>
            <a:cxnLst/>
            <a:rect r="r" b="b" t="t" l="l"/>
            <a:pathLst>
              <a:path h="1601656" w="1601656">
                <a:moveTo>
                  <a:pt x="0" y="0"/>
                </a:moveTo>
                <a:lnTo>
                  <a:pt x="1601655" y="0"/>
                </a:lnTo>
                <a:lnTo>
                  <a:pt x="1601655" y="1601655"/>
                </a:lnTo>
                <a:lnTo>
                  <a:pt x="0" y="1601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771336">
            <a:off x="664278" y="8315870"/>
            <a:ext cx="960662" cy="1621371"/>
          </a:xfrm>
          <a:custGeom>
            <a:avLst/>
            <a:gdLst/>
            <a:ahLst/>
            <a:cxnLst/>
            <a:rect r="r" b="b" t="t" l="l"/>
            <a:pathLst>
              <a:path h="1621371" w="960662">
                <a:moveTo>
                  <a:pt x="0" y="0"/>
                </a:moveTo>
                <a:lnTo>
                  <a:pt x="960662" y="0"/>
                </a:lnTo>
                <a:lnTo>
                  <a:pt x="960662" y="1621371"/>
                </a:lnTo>
                <a:lnTo>
                  <a:pt x="0" y="16213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14698" y="2799756"/>
            <a:ext cx="9322502" cy="88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4"/>
              </a:lnSpc>
            </a:pPr>
            <a:r>
              <a:rPr lang="en-US" sz="660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what we are going to 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0458" y="4238659"/>
            <a:ext cx="9803865" cy="301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859"/>
              </a:lnSpc>
              <a:buFont typeface="Arial"/>
              <a:buChar char="•"/>
            </a:pPr>
            <a:r>
              <a:rPr lang="en-US" sz="2999" spc="155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To get </a:t>
            </a:r>
            <a:r>
              <a:rPr lang="en-US" sz="2999" spc="155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Familiarize with physical computing.</a:t>
            </a:r>
          </a:p>
          <a:p>
            <a:pPr algn="l" marL="647698" indent="-323849" lvl="1">
              <a:lnSpc>
                <a:spcPts val="4859"/>
              </a:lnSpc>
              <a:buFont typeface="Arial"/>
              <a:buChar char="•"/>
            </a:pPr>
            <a:r>
              <a:rPr lang="en-US" sz="2999" spc="155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Learn basic coding to control sensors.</a:t>
            </a:r>
          </a:p>
          <a:p>
            <a:pPr algn="l" marL="647698" indent="-323849" lvl="1">
              <a:lnSpc>
                <a:spcPts val="4859"/>
              </a:lnSpc>
              <a:buFont typeface="Arial"/>
              <a:buChar char="•"/>
            </a:pPr>
            <a:r>
              <a:rPr lang="en-US" sz="2999" spc="155">
                <a:solidFill>
                  <a:srgbClr val="403F5C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Perform two hands-on experiments applying physics with computational electronics.</a:t>
            </a:r>
          </a:p>
          <a:p>
            <a:pPr algn="l">
              <a:lnSpc>
                <a:spcPts val="4859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true" flipV="false" rot="-388952">
            <a:off x="4493070" y="1311958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1137" t="0" r="-84537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0704" y="1910534"/>
            <a:ext cx="9759420" cy="6143633"/>
            <a:chOff x="0" y="0"/>
            <a:chExt cx="2570382" cy="1618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70382" cy="1618076"/>
            </a:xfrm>
            <a:custGeom>
              <a:avLst/>
              <a:gdLst/>
              <a:ahLst/>
              <a:cxnLst/>
              <a:rect r="r" b="b" t="t" l="l"/>
              <a:pathLst>
                <a:path h="1618076" w="2570382">
                  <a:moveTo>
                    <a:pt x="40457" y="0"/>
                  </a:moveTo>
                  <a:lnTo>
                    <a:pt x="2529925" y="0"/>
                  </a:lnTo>
                  <a:cubicBezTo>
                    <a:pt x="2552269" y="0"/>
                    <a:pt x="2570382" y="18113"/>
                    <a:pt x="2570382" y="40457"/>
                  </a:cubicBezTo>
                  <a:lnTo>
                    <a:pt x="2570382" y="1577619"/>
                  </a:lnTo>
                  <a:cubicBezTo>
                    <a:pt x="2570382" y="1599963"/>
                    <a:pt x="2552269" y="1618076"/>
                    <a:pt x="2529925" y="1618076"/>
                  </a:cubicBezTo>
                  <a:lnTo>
                    <a:pt x="40457" y="1618076"/>
                  </a:lnTo>
                  <a:cubicBezTo>
                    <a:pt x="18113" y="1618076"/>
                    <a:pt x="0" y="1599963"/>
                    <a:pt x="0" y="1577619"/>
                  </a:cubicBezTo>
                  <a:lnTo>
                    <a:pt x="0" y="40457"/>
                  </a:lnTo>
                  <a:cubicBezTo>
                    <a:pt x="0" y="18113"/>
                    <a:pt x="18113" y="0"/>
                    <a:pt x="40457" y="0"/>
                  </a:cubicBezTo>
                  <a:close/>
                </a:path>
              </a:pathLst>
            </a:custGeom>
            <a:solidFill>
              <a:srgbClr val="F3929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70382" cy="1656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259300" y="1405884"/>
            <a:ext cx="430090" cy="396464"/>
          </a:xfrm>
          <a:custGeom>
            <a:avLst/>
            <a:gdLst/>
            <a:ahLst/>
            <a:cxnLst/>
            <a:rect r="r" b="b" t="t" l="l"/>
            <a:pathLst>
              <a:path h="396464" w="430090">
                <a:moveTo>
                  <a:pt x="0" y="0"/>
                </a:moveTo>
                <a:lnTo>
                  <a:pt x="430090" y="0"/>
                </a:lnTo>
                <a:lnTo>
                  <a:pt x="430090" y="396464"/>
                </a:lnTo>
                <a:lnTo>
                  <a:pt x="0" y="396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0077" y="1032399"/>
            <a:ext cx="1014245" cy="1756269"/>
          </a:xfrm>
          <a:custGeom>
            <a:avLst/>
            <a:gdLst/>
            <a:ahLst/>
            <a:cxnLst/>
            <a:rect r="r" b="b" t="t" l="l"/>
            <a:pathLst>
              <a:path h="1756269" w="1014245">
                <a:moveTo>
                  <a:pt x="0" y="0"/>
                </a:moveTo>
                <a:lnTo>
                  <a:pt x="1014246" y="0"/>
                </a:lnTo>
                <a:lnTo>
                  <a:pt x="1014246" y="1756269"/>
                </a:lnTo>
                <a:lnTo>
                  <a:pt x="0" y="1756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388952">
            <a:off x="4493070" y="1311958"/>
            <a:ext cx="299551" cy="276131"/>
          </a:xfrm>
          <a:custGeom>
            <a:avLst/>
            <a:gdLst/>
            <a:ahLst/>
            <a:cxnLst/>
            <a:rect r="r" b="b" t="t" l="l"/>
            <a:pathLst>
              <a:path h="276131" w="299551">
                <a:moveTo>
                  <a:pt x="299551" y="0"/>
                </a:moveTo>
                <a:lnTo>
                  <a:pt x="0" y="0"/>
                </a:lnTo>
                <a:lnTo>
                  <a:pt x="0" y="276131"/>
                </a:lnTo>
                <a:lnTo>
                  <a:pt x="299551" y="276131"/>
                </a:lnTo>
                <a:lnTo>
                  <a:pt x="29955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137" t="0" r="-84537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93635" y="3297674"/>
            <a:ext cx="4564628" cy="4564628"/>
          </a:xfrm>
          <a:custGeom>
            <a:avLst/>
            <a:gdLst/>
            <a:ahLst/>
            <a:cxnLst/>
            <a:rect r="r" b="b" t="t" l="l"/>
            <a:pathLst>
              <a:path h="4564628" w="4564628">
                <a:moveTo>
                  <a:pt x="0" y="0"/>
                </a:moveTo>
                <a:lnTo>
                  <a:pt x="4564628" y="0"/>
                </a:lnTo>
                <a:lnTo>
                  <a:pt x="4564628" y="4564628"/>
                </a:lnTo>
                <a:lnTo>
                  <a:pt x="0" y="4564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14698" y="2403488"/>
            <a:ext cx="9322502" cy="894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4"/>
              </a:lnSpc>
            </a:pPr>
            <a:r>
              <a:rPr lang="en-US" sz="670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prepare your kit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020099">
            <a:off x="14977446" y="-146886"/>
            <a:ext cx="1883913" cy="2879686"/>
          </a:xfrm>
          <a:custGeom>
            <a:avLst/>
            <a:gdLst/>
            <a:ahLst/>
            <a:cxnLst/>
            <a:rect r="r" b="b" t="t" l="l"/>
            <a:pathLst>
              <a:path h="2879686" w="1883913">
                <a:moveTo>
                  <a:pt x="0" y="0"/>
                </a:moveTo>
                <a:lnTo>
                  <a:pt x="1883913" y="0"/>
                </a:lnTo>
                <a:lnTo>
                  <a:pt x="1883913" y="2879686"/>
                </a:lnTo>
                <a:lnTo>
                  <a:pt x="0" y="2879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04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660">
            <a:off x="4548320" y="-99320"/>
            <a:ext cx="7756706" cy="8130387"/>
          </a:xfrm>
          <a:custGeom>
            <a:avLst/>
            <a:gdLst/>
            <a:ahLst/>
            <a:cxnLst/>
            <a:rect r="r" b="b" t="t" l="l"/>
            <a:pathLst>
              <a:path h="8130387" w="7756706">
                <a:moveTo>
                  <a:pt x="0" y="0"/>
                </a:moveTo>
                <a:lnTo>
                  <a:pt x="7756706" y="0"/>
                </a:lnTo>
                <a:lnTo>
                  <a:pt x="7756706" y="8130387"/>
                </a:lnTo>
                <a:lnTo>
                  <a:pt x="0" y="81303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91355" y="3643571"/>
            <a:ext cx="444224" cy="409494"/>
          </a:xfrm>
          <a:custGeom>
            <a:avLst/>
            <a:gdLst/>
            <a:ahLst/>
            <a:cxnLst/>
            <a:rect r="r" b="b" t="t" l="l"/>
            <a:pathLst>
              <a:path h="409494" w="444224">
                <a:moveTo>
                  <a:pt x="0" y="0"/>
                </a:moveTo>
                <a:lnTo>
                  <a:pt x="444224" y="0"/>
                </a:lnTo>
                <a:lnTo>
                  <a:pt x="444224" y="409494"/>
                </a:lnTo>
                <a:lnTo>
                  <a:pt x="0" y="40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78660">
            <a:off x="5770623" y="1103331"/>
            <a:ext cx="6177264" cy="32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</a:pPr>
            <a:r>
              <a:rPr lang="en-US" sz="6434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Can we measure the area of the budling without a tape measure?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824771">
            <a:off x="9904496" y="79941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3" y="0"/>
                </a:lnTo>
                <a:lnTo>
                  <a:pt x="270213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24771">
            <a:off x="13156029" y="3570694"/>
            <a:ext cx="270213" cy="249087"/>
          </a:xfrm>
          <a:custGeom>
            <a:avLst/>
            <a:gdLst/>
            <a:ahLst/>
            <a:cxnLst/>
            <a:rect r="r" b="b" t="t" l="l"/>
            <a:pathLst>
              <a:path h="249087" w="270213">
                <a:moveTo>
                  <a:pt x="0" y="0"/>
                </a:moveTo>
                <a:lnTo>
                  <a:pt x="270212" y="0"/>
                </a:lnTo>
                <a:lnTo>
                  <a:pt x="270212" y="249087"/>
                </a:lnTo>
                <a:lnTo>
                  <a:pt x="0" y="249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74148" y="1900932"/>
            <a:ext cx="604727" cy="557449"/>
          </a:xfrm>
          <a:custGeom>
            <a:avLst/>
            <a:gdLst/>
            <a:ahLst/>
            <a:cxnLst/>
            <a:rect r="r" b="b" t="t" l="l"/>
            <a:pathLst>
              <a:path h="557449" w="604727">
                <a:moveTo>
                  <a:pt x="0" y="0"/>
                </a:moveTo>
                <a:lnTo>
                  <a:pt x="604727" y="0"/>
                </a:lnTo>
                <a:lnTo>
                  <a:pt x="604727" y="557448"/>
                </a:lnTo>
                <a:lnTo>
                  <a:pt x="0" y="557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1137" t="0" r="-84537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26673" y="3159340"/>
            <a:ext cx="9861327" cy="7127660"/>
          </a:xfrm>
          <a:custGeom>
            <a:avLst/>
            <a:gdLst/>
            <a:ahLst/>
            <a:cxnLst/>
            <a:rect r="r" b="b" t="t" l="l"/>
            <a:pathLst>
              <a:path h="7127660" w="9861327">
                <a:moveTo>
                  <a:pt x="0" y="0"/>
                </a:moveTo>
                <a:lnTo>
                  <a:pt x="9861327" y="0"/>
                </a:lnTo>
                <a:lnTo>
                  <a:pt x="9861327" y="7127660"/>
                </a:lnTo>
                <a:lnTo>
                  <a:pt x="0" y="71276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43484" y="3328201"/>
            <a:ext cx="9627704" cy="6958799"/>
          </a:xfrm>
          <a:custGeom>
            <a:avLst/>
            <a:gdLst/>
            <a:ahLst/>
            <a:cxnLst/>
            <a:rect r="r" b="b" t="t" l="l"/>
            <a:pathLst>
              <a:path h="6958799" w="9627704">
                <a:moveTo>
                  <a:pt x="0" y="0"/>
                </a:moveTo>
                <a:lnTo>
                  <a:pt x="9627704" y="0"/>
                </a:lnTo>
                <a:lnTo>
                  <a:pt x="9627704" y="6958799"/>
                </a:lnTo>
                <a:lnTo>
                  <a:pt x="0" y="6958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74138" y="401762"/>
            <a:ext cx="1119370" cy="1253876"/>
          </a:xfrm>
          <a:custGeom>
            <a:avLst/>
            <a:gdLst/>
            <a:ahLst/>
            <a:cxnLst/>
            <a:rect r="r" b="b" t="t" l="l"/>
            <a:pathLst>
              <a:path h="1253876" w="1119370">
                <a:moveTo>
                  <a:pt x="0" y="0"/>
                </a:moveTo>
                <a:lnTo>
                  <a:pt x="1119369" y="0"/>
                </a:lnTo>
                <a:lnTo>
                  <a:pt x="1119369" y="1253876"/>
                </a:lnTo>
                <a:lnTo>
                  <a:pt x="0" y="1253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78660">
            <a:off x="5374527" y="4631517"/>
            <a:ext cx="6587087" cy="213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5504"/>
              </a:lnSpc>
            </a:pPr>
            <a:r>
              <a:rPr lang="ar-EG" b="true" sz="5504">
                <a:solidFill>
                  <a:srgbClr val="292944"/>
                </a:solidFill>
                <a:latin typeface="Arial Unicode Bold"/>
                <a:ea typeface="Arial Unicode Bold"/>
                <a:cs typeface="Arial Unicode Bold"/>
                <a:sym typeface="Arial Unicode Bold"/>
                <a:rtl val="true"/>
              </a:rPr>
              <a:t>هل يمكننا قياس مساحة المبنى بدون استخدام الشريط المتري؟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0703" y="2346943"/>
            <a:ext cx="13646414" cy="5868373"/>
            <a:chOff x="0" y="0"/>
            <a:chExt cx="3594117" cy="1545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94117" cy="1545580"/>
            </a:xfrm>
            <a:custGeom>
              <a:avLst/>
              <a:gdLst/>
              <a:ahLst/>
              <a:cxnLst/>
              <a:rect r="r" b="b" t="t" l="l"/>
              <a:pathLst>
                <a:path h="1545580" w="3594117">
                  <a:moveTo>
                    <a:pt x="28933" y="0"/>
                  </a:moveTo>
                  <a:lnTo>
                    <a:pt x="3565184" y="0"/>
                  </a:lnTo>
                  <a:cubicBezTo>
                    <a:pt x="3581164" y="0"/>
                    <a:pt x="3594117" y="12954"/>
                    <a:pt x="3594117" y="28933"/>
                  </a:cubicBezTo>
                  <a:lnTo>
                    <a:pt x="3594117" y="1516646"/>
                  </a:lnTo>
                  <a:cubicBezTo>
                    <a:pt x="3594117" y="1532626"/>
                    <a:pt x="3581164" y="1545580"/>
                    <a:pt x="3565184" y="1545580"/>
                  </a:cubicBezTo>
                  <a:lnTo>
                    <a:pt x="28933" y="1545580"/>
                  </a:lnTo>
                  <a:cubicBezTo>
                    <a:pt x="12954" y="1545580"/>
                    <a:pt x="0" y="1532626"/>
                    <a:pt x="0" y="1516646"/>
                  </a:cubicBezTo>
                  <a:lnTo>
                    <a:pt x="0" y="28933"/>
                  </a:lnTo>
                  <a:cubicBezTo>
                    <a:pt x="0" y="12954"/>
                    <a:pt x="12954" y="0"/>
                    <a:pt x="28933" y="0"/>
                  </a:cubicBez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94117" cy="1583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483666">
            <a:off x="4401265" y="6187372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37" t="0" r="-8453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65701" y="3294484"/>
            <a:ext cx="6578299" cy="3973293"/>
          </a:xfrm>
          <a:custGeom>
            <a:avLst/>
            <a:gdLst/>
            <a:ahLst/>
            <a:cxnLst/>
            <a:rect r="r" b="b" t="t" l="l"/>
            <a:pathLst>
              <a:path h="3973293" w="6578299">
                <a:moveTo>
                  <a:pt x="0" y="0"/>
                </a:moveTo>
                <a:lnTo>
                  <a:pt x="6578299" y="0"/>
                </a:lnTo>
                <a:lnTo>
                  <a:pt x="6578299" y="3973292"/>
                </a:lnTo>
                <a:lnTo>
                  <a:pt x="0" y="3973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12826" y="1609519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ULTRASOUND WAVES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8218" y="3246859"/>
            <a:ext cx="6311032" cy="2360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9"/>
              </a:lnSpc>
              <a:spcBef>
                <a:spcPct val="0"/>
              </a:spcBef>
            </a:pPr>
            <a:r>
              <a:rPr lang="en-US" b="true" sz="2706">
                <a:solidFill>
                  <a:srgbClr val="29294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Ultrasonic sensors measure distance by send</a:t>
            </a:r>
            <a:r>
              <a:rPr lang="en-US" b="true" sz="2706">
                <a:solidFill>
                  <a:srgbClr val="29294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ing a high-frequency sound pulse and analyzing the time it takes for the waves to return after reflecting off an object.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0897" y="5766336"/>
            <a:ext cx="6105672" cy="1883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789"/>
              </a:lnSpc>
              <a:spcBef>
                <a:spcPct val="0"/>
              </a:spcBef>
            </a:pPr>
            <a:r>
              <a:rPr lang="ar-EG" b="true" sz="2706">
                <a:solidFill>
                  <a:srgbClr val="292944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  <a:rtl val="true"/>
              </a:rPr>
              <a:t>يتم قياس المسافة عن طريق إرسال موجة فوق صوتية بتردد عالٍ. عندما يكشف وجود جسم ما، تنعكس الموجة عن الجسم ويتم حساب الوقت الكلي.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0703" y="2346943"/>
            <a:ext cx="13646414" cy="5868373"/>
            <a:chOff x="0" y="0"/>
            <a:chExt cx="3594117" cy="15455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94117" cy="1545580"/>
            </a:xfrm>
            <a:custGeom>
              <a:avLst/>
              <a:gdLst/>
              <a:ahLst/>
              <a:cxnLst/>
              <a:rect r="r" b="b" t="t" l="l"/>
              <a:pathLst>
                <a:path h="1545580" w="3594117">
                  <a:moveTo>
                    <a:pt x="28933" y="0"/>
                  </a:moveTo>
                  <a:lnTo>
                    <a:pt x="3565184" y="0"/>
                  </a:lnTo>
                  <a:cubicBezTo>
                    <a:pt x="3581164" y="0"/>
                    <a:pt x="3594117" y="12954"/>
                    <a:pt x="3594117" y="28933"/>
                  </a:cubicBezTo>
                  <a:lnTo>
                    <a:pt x="3594117" y="1516646"/>
                  </a:lnTo>
                  <a:cubicBezTo>
                    <a:pt x="3594117" y="1532626"/>
                    <a:pt x="3581164" y="1545580"/>
                    <a:pt x="3565184" y="1545580"/>
                  </a:cubicBezTo>
                  <a:lnTo>
                    <a:pt x="28933" y="1545580"/>
                  </a:lnTo>
                  <a:cubicBezTo>
                    <a:pt x="12954" y="1545580"/>
                    <a:pt x="0" y="1532626"/>
                    <a:pt x="0" y="1516646"/>
                  </a:cubicBezTo>
                  <a:lnTo>
                    <a:pt x="0" y="28933"/>
                  </a:lnTo>
                  <a:cubicBezTo>
                    <a:pt x="0" y="12954"/>
                    <a:pt x="12954" y="0"/>
                    <a:pt x="28933" y="0"/>
                  </a:cubicBez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94117" cy="1583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483666">
            <a:off x="4401265" y="6187372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37" t="0" r="-8453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65701" y="3294484"/>
            <a:ext cx="6578299" cy="3973293"/>
          </a:xfrm>
          <a:custGeom>
            <a:avLst/>
            <a:gdLst/>
            <a:ahLst/>
            <a:cxnLst/>
            <a:rect r="r" b="b" t="t" l="l"/>
            <a:pathLst>
              <a:path h="3973293" w="6578299">
                <a:moveTo>
                  <a:pt x="0" y="0"/>
                </a:moveTo>
                <a:lnTo>
                  <a:pt x="6578299" y="0"/>
                </a:lnTo>
                <a:lnTo>
                  <a:pt x="6578299" y="3973292"/>
                </a:lnTo>
                <a:lnTo>
                  <a:pt x="0" y="3973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21192" y="3316074"/>
            <a:ext cx="5901279" cy="3190860"/>
          </a:xfrm>
          <a:custGeom>
            <a:avLst/>
            <a:gdLst/>
            <a:ahLst/>
            <a:cxnLst/>
            <a:rect r="r" b="b" t="t" l="l"/>
            <a:pathLst>
              <a:path h="3190860" w="5901279">
                <a:moveTo>
                  <a:pt x="0" y="0"/>
                </a:moveTo>
                <a:lnTo>
                  <a:pt x="5901279" y="0"/>
                </a:lnTo>
                <a:lnTo>
                  <a:pt x="5901279" y="3190860"/>
                </a:lnTo>
                <a:lnTo>
                  <a:pt x="0" y="3190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12826" y="1609519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ULTRASOUND WAVES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9679" y="8552870"/>
            <a:ext cx="18872955" cy="2150120"/>
            <a:chOff x="0" y="0"/>
            <a:chExt cx="4970655" cy="5662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0655" cy="566287"/>
            </a:xfrm>
            <a:custGeom>
              <a:avLst/>
              <a:gdLst/>
              <a:ahLst/>
              <a:cxnLst/>
              <a:rect r="r" b="b" t="t" l="l"/>
              <a:pathLst>
                <a:path h="566287" w="4970655">
                  <a:moveTo>
                    <a:pt x="0" y="0"/>
                  </a:moveTo>
                  <a:lnTo>
                    <a:pt x="4970655" y="0"/>
                  </a:lnTo>
                  <a:lnTo>
                    <a:pt x="4970655" y="566287"/>
                  </a:lnTo>
                  <a:lnTo>
                    <a:pt x="0" y="566287"/>
                  </a:ln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70655" cy="604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08419" y="2945212"/>
            <a:ext cx="14671161" cy="5378236"/>
            <a:chOff x="0" y="0"/>
            <a:chExt cx="3864009" cy="14164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64009" cy="1416490"/>
            </a:xfrm>
            <a:custGeom>
              <a:avLst/>
              <a:gdLst/>
              <a:ahLst/>
              <a:cxnLst/>
              <a:rect r="r" b="b" t="t" l="l"/>
              <a:pathLst>
                <a:path h="1416490" w="3864009">
                  <a:moveTo>
                    <a:pt x="26913" y="0"/>
                  </a:moveTo>
                  <a:lnTo>
                    <a:pt x="3837097" y="0"/>
                  </a:lnTo>
                  <a:cubicBezTo>
                    <a:pt x="3851960" y="0"/>
                    <a:pt x="3864009" y="12049"/>
                    <a:pt x="3864009" y="26913"/>
                  </a:cubicBezTo>
                  <a:lnTo>
                    <a:pt x="3864009" y="1389578"/>
                  </a:lnTo>
                  <a:cubicBezTo>
                    <a:pt x="3864009" y="1396715"/>
                    <a:pt x="3861174" y="1403561"/>
                    <a:pt x="3856127" y="1408608"/>
                  </a:cubicBezTo>
                  <a:cubicBezTo>
                    <a:pt x="3851080" y="1413655"/>
                    <a:pt x="3844235" y="1416490"/>
                    <a:pt x="3837097" y="1416490"/>
                  </a:cubicBezTo>
                  <a:lnTo>
                    <a:pt x="26913" y="1416490"/>
                  </a:lnTo>
                  <a:cubicBezTo>
                    <a:pt x="19775" y="1416490"/>
                    <a:pt x="12930" y="1413655"/>
                    <a:pt x="7882" y="1408608"/>
                  </a:cubicBezTo>
                  <a:cubicBezTo>
                    <a:pt x="2835" y="1403561"/>
                    <a:pt x="0" y="1396715"/>
                    <a:pt x="0" y="1389578"/>
                  </a:cubicBezTo>
                  <a:lnTo>
                    <a:pt x="0" y="26913"/>
                  </a:lnTo>
                  <a:cubicBezTo>
                    <a:pt x="0" y="19775"/>
                    <a:pt x="2835" y="12930"/>
                    <a:pt x="7882" y="7882"/>
                  </a:cubicBezTo>
                  <a:cubicBezTo>
                    <a:pt x="12930" y="2835"/>
                    <a:pt x="19775" y="0"/>
                    <a:pt x="26913" y="0"/>
                  </a:cubicBezTo>
                  <a:close/>
                </a:path>
              </a:pathLst>
            </a:custGeom>
            <a:solidFill>
              <a:srgbClr val="8F9F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64009" cy="1454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8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483666">
            <a:off x="11965442" y="1766892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483666">
            <a:off x="4028462" y="5975465"/>
            <a:ext cx="323647" cy="298344"/>
          </a:xfrm>
          <a:custGeom>
            <a:avLst/>
            <a:gdLst/>
            <a:ahLst/>
            <a:cxnLst/>
            <a:rect r="r" b="b" t="t" l="l"/>
            <a:pathLst>
              <a:path h="298344" w="323647">
                <a:moveTo>
                  <a:pt x="323647" y="0"/>
                </a:moveTo>
                <a:lnTo>
                  <a:pt x="0" y="0"/>
                </a:lnTo>
                <a:lnTo>
                  <a:pt x="0" y="298344"/>
                </a:lnTo>
                <a:lnTo>
                  <a:pt x="323647" y="298344"/>
                </a:lnTo>
                <a:lnTo>
                  <a:pt x="3236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5894" y="293668"/>
            <a:ext cx="1591430" cy="2422121"/>
          </a:xfrm>
          <a:custGeom>
            <a:avLst/>
            <a:gdLst/>
            <a:ahLst/>
            <a:cxnLst/>
            <a:rect r="r" b="b" t="t" l="l"/>
            <a:pathLst>
              <a:path h="2422121" w="1591430">
                <a:moveTo>
                  <a:pt x="0" y="0"/>
                </a:moveTo>
                <a:lnTo>
                  <a:pt x="1591430" y="0"/>
                </a:lnTo>
                <a:lnTo>
                  <a:pt x="1591430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17324" y="293668"/>
            <a:ext cx="2018256" cy="2422121"/>
          </a:xfrm>
          <a:custGeom>
            <a:avLst/>
            <a:gdLst/>
            <a:ahLst/>
            <a:cxnLst/>
            <a:rect r="r" b="b" t="t" l="l"/>
            <a:pathLst>
              <a:path h="2422121" w="2018256">
                <a:moveTo>
                  <a:pt x="0" y="0"/>
                </a:moveTo>
                <a:lnTo>
                  <a:pt x="2018255" y="0"/>
                </a:lnTo>
                <a:lnTo>
                  <a:pt x="2018255" y="2422121"/>
                </a:lnTo>
                <a:lnTo>
                  <a:pt x="0" y="24221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1137" t="0" r="-8453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21276" y="3882519"/>
            <a:ext cx="3422724" cy="1236459"/>
          </a:xfrm>
          <a:custGeom>
            <a:avLst/>
            <a:gdLst/>
            <a:ahLst/>
            <a:cxnLst/>
            <a:rect r="r" b="b" t="t" l="l"/>
            <a:pathLst>
              <a:path h="1236459" w="3422724">
                <a:moveTo>
                  <a:pt x="0" y="0"/>
                </a:moveTo>
                <a:lnTo>
                  <a:pt x="3422724" y="0"/>
                </a:lnTo>
                <a:lnTo>
                  <a:pt x="3422724" y="1236460"/>
                </a:lnTo>
                <a:lnTo>
                  <a:pt x="0" y="12364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16429" y="3695792"/>
            <a:ext cx="2685869" cy="3453260"/>
          </a:xfrm>
          <a:custGeom>
            <a:avLst/>
            <a:gdLst/>
            <a:ahLst/>
            <a:cxnLst/>
            <a:rect r="r" b="b" t="t" l="l"/>
            <a:pathLst>
              <a:path h="3453260" w="2685869">
                <a:moveTo>
                  <a:pt x="0" y="0"/>
                </a:moveTo>
                <a:lnTo>
                  <a:pt x="2685869" y="0"/>
                </a:lnTo>
                <a:lnTo>
                  <a:pt x="2685869" y="3453261"/>
                </a:lnTo>
                <a:lnTo>
                  <a:pt x="0" y="34532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00000">
            <a:off x="5809054" y="4069261"/>
            <a:ext cx="1449287" cy="3548721"/>
          </a:xfrm>
          <a:custGeom>
            <a:avLst/>
            <a:gdLst/>
            <a:ahLst/>
            <a:cxnLst/>
            <a:rect r="r" b="b" t="t" l="l"/>
            <a:pathLst>
              <a:path h="3548721" w="1449287">
                <a:moveTo>
                  <a:pt x="0" y="0"/>
                </a:moveTo>
                <a:lnTo>
                  <a:pt x="1449286" y="0"/>
                </a:lnTo>
                <a:lnTo>
                  <a:pt x="1449286" y="3548722"/>
                </a:lnTo>
                <a:lnTo>
                  <a:pt x="0" y="35487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2367" y="1609519"/>
            <a:ext cx="13509645" cy="11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03">
                <a:solidFill>
                  <a:srgbClr val="292944"/>
                </a:solidFill>
                <a:latin typeface="Lucidity Condensed"/>
                <a:ea typeface="Lucidity Condensed"/>
                <a:cs typeface="Lucidity Condensed"/>
                <a:sym typeface="Lucidity Condensed"/>
              </a:rPr>
              <a:t>setup--steps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32167" y="8680439"/>
            <a:ext cx="10449880" cy="780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2"/>
              </a:lnSpc>
              <a:spcBef>
                <a:spcPct val="0"/>
              </a:spcBef>
            </a:pP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measure long distances, break the distance into segments of 5 meters  Sum these individual measurements to determine the full length.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18333" y="9548225"/>
            <a:ext cx="12051333" cy="380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3182"/>
              </a:lnSpc>
              <a:spcBef>
                <a:spcPct val="0"/>
              </a:spcBef>
            </a:pPr>
            <a:r>
              <a:rPr lang="ar-EG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للمساحات الطويلة, قسّم المسافات إلى كل </a:t>
            </a: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  <a:r>
              <a:rPr lang="ar-EG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 متر, ثم قم بحمع القياسات المفردة لحساب الطول الكلي.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5400000">
            <a:off x="4515663" y="4126193"/>
            <a:ext cx="1449287" cy="961939"/>
          </a:xfrm>
          <a:custGeom>
            <a:avLst/>
            <a:gdLst/>
            <a:ahLst/>
            <a:cxnLst/>
            <a:rect r="r" b="b" t="t" l="l"/>
            <a:pathLst>
              <a:path h="961939" w="1449287">
                <a:moveTo>
                  <a:pt x="0" y="0"/>
                </a:moveTo>
                <a:lnTo>
                  <a:pt x="1449287" y="0"/>
                </a:lnTo>
                <a:lnTo>
                  <a:pt x="1449287" y="961939"/>
                </a:lnTo>
                <a:lnTo>
                  <a:pt x="0" y="961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68913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299624" y="3482213"/>
            <a:ext cx="6628906" cy="424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8"/>
              </a:lnSpc>
            </a:pPr>
          </a:p>
          <a:p>
            <a:pPr algn="ctr" marL="656768" indent="-328384" lvl="1">
              <a:lnSpc>
                <a:spcPts val="4258"/>
              </a:lnSpc>
              <a:buAutoNum type="arabicPeriod" startAt="1"/>
            </a:pP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 the </a:t>
            </a:r>
            <a:r>
              <a:rPr lang="en-US" b="true" sz="304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ultrasonic sensor’s</a:t>
            </a: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signal pin to digital </a:t>
            </a:r>
            <a:r>
              <a:rPr lang="en-US" b="true" sz="304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 1.</a:t>
            </a:r>
          </a:p>
          <a:p>
            <a:pPr algn="ctr" marL="656768" indent="-328384" lvl="1">
              <a:lnSpc>
                <a:spcPts val="4258"/>
              </a:lnSpc>
              <a:buAutoNum type="arabicPeriod" startAt="1"/>
            </a:pP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 the</a:t>
            </a:r>
            <a:r>
              <a:rPr lang="en-US" b="true" sz="304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button</a:t>
            </a: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digital </a:t>
            </a:r>
            <a:r>
              <a:rPr lang="en-US" b="true" sz="304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 3</a:t>
            </a: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ctr" marL="656768" indent="-328384" lvl="1">
              <a:lnSpc>
                <a:spcPts val="4258"/>
              </a:lnSpc>
              <a:buAutoNum type="arabicPeriod" startAt="1"/>
            </a:pPr>
            <a:r>
              <a:rPr lang="en-US" sz="30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Upload the code (lab1.ubp), write down your measurements and estimate the area!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DAGwJYBoYm8</dc:identifier>
  <dcterms:modified xsi:type="dcterms:W3CDTF">2011-08-01T06:04:30Z</dcterms:modified>
  <cp:revision>1</cp:revision>
  <dc:title>Spark Session_Workshop</dc:title>
</cp:coreProperties>
</file>